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2" r:id="rId5"/>
  </p:sldMasterIdLst>
  <p:notesMasterIdLst>
    <p:notesMasterId r:id="rId26"/>
  </p:notesMasterIdLst>
  <p:sldIdLst>
    <p:sldId id="271" r:id="rId6"/>
    <p:sldId id="304" r:id="rId7"/>
    <p:sldId id="400" r:id="rId8"/>
    <p:sldId id="401" r:id="rId9"/>
    <p:sldId id="307" r:id="rId10"/>
    <p:sldId id="270" r:id="rId11"/>
    <p:sldId id="308" r:id="rId12"/>
    <p:sldId id="372" r:id="rId13"/>
    <p:sldId id="309" r:id="rId14"/>
    <p:sldId id="373" r:id="rId15"/>
    <p:sldId id="261" r:id="rId16"/>
    <p:sldId id="374" r:id="rId17"/>
    <p:sldId id="295" r:id="rId18"/>
    <p:sldId id="257" r:id="rId19"/>
    <p:sldId id="258" r:id="rId20"/>
    <p:sldId id="262" r:id="rId21"/>
    <p:sldId id="369" r:id="rId22"/>
    <p:sldId id="370" r:id="rId23"/>
    <p:sldId id="292" r:id="rId24"/>
    <p:sldId id="399"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3557" autoAdjust="0"/>
  </p:normalViewPr>
  <p:slideViewPr>
    <p:cSldViewPr snapToGrid="0">
      <p:cViewPr varScale="1">
        <p:scale>
          <a:sx n="60" d="100"/>
          <a:sy n="60" d="100"/>
        </p:scale>
        <p:origin x="908" y="48"/>
      </p:cViewPr>
      <p:guideLst/>
    </p:cSldViewPr>
  </p:slideViewPr>
  <p:outlineViewPr>
    <p:cViewPr>
      <p:scale>
        <a:sx n="33" d="100"/>
        <a:sy n="33" d="100"/>
      </p:scale>
      <p:origin x="0" y="0"/>
    </p:cViewPr>
  </p:outlineViewPr>
  <p:notesTextViewPr>
    <p:cViewPr>
      <p:scale>
        <a:sx n="1" d="1"/>
        <a:sy n="1" d="1"/>
      </p:scale>
      <p:origin x="0" y="-56"/>
    </p:cViewPr>
  </p:notesTextViewPr>
  <p:notesViewPr>
    <p:cSldViewPr snapToGrid="0">
      <p:cViewPr varScale="1">
        <p:scale>
          <a:sx n="49" d="100"/>
          <a:sy n="49" d="100"/>
        </p:scale>
        <p:origin x="2740" y="4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6DA4FEC-D703-4C02-94D5-EAA82BEDBF6B}" type="datetimeFigureOut">
              <a:rPr lang="en-GB" smtClean="0"/>
              <a:t>30/06/2023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CD1A59-9326-45D1-8D8F-E21BC153078C}" type="slidenum">
              <a:rPr lang="en-GB" smtClean="0"/>
              <a:t>‹#›</a:t>
            </a:fld>
            <a:endParaRPr lang="en-GB"/>
          </a:p>
        </p:txBody>
      </p:sp>
    </p:spTree>
    <p:extLst>
      <p:ext uri="{BB962C8B-B14F-4D97-AF65-F5344CB8AC3E}">
        <p14:creationId xmlns:p14="http://schemas.microsoft.com/office/powerpoint/2010/main" val="9850310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8" Type="http://schemas.openxmlformats.org/officeDocument/2006/relationships/hyperlink" Target="https://en.wikipedia.org/wiki/Grenada" TargetMode="External"/><Relationship Id="rId13" Type="http://schemas.openxmlformats.org/officeDocument/2006/relationships/hyperlink" Target="https://en.wikipedia.org/wiki/Saint_Lucia" TargetMode="External"/><Relationship Id="rId3" Type="http://schemas.openxmlformats.org/officeDocument/2006/relationships/hyperlink" Target="https://en.wikipedia.org/wiki/Antigua_and_Barbuda" TargetMode="External"/><Relationship Id="rId7" Type="http://schemas.openxmlformats.org/officeDocument/2006/relationships/hyperlink" Target="https://en.wikipedia.org/wiki/Canada" TargetMode="External"/><Relationship Id="rId12" Type="http://schemas.openxmlformats.org/officeDocument/2006/relationships/hyperlink" Target="https://en.wikipedia.org/wiki/Saint_Kitts_and_Nevis" TargetMode="External"/><Relationship Id="rId2" Type="http://schemas.openxmlformats.org/officeDocument/2006/relationships/slide" Target="../slides/slide2.xml"/><Relationship Id="rId16" Type="http://schemas.openxmlformats.org/officeDocument/2006/relationships/hyperlink" Target="https://en.wikipedia.org/wiki/Tuvalu" TargetMode="External"/><Relationship Id="rId1" Type="http://schemas.openxmlformats.org/officeDocument/2006/relationships/notesMaster" Target="../notesMasters/notesMaster1.xml"/><Relationship Id="rId6" Type="http://schemas.openxmlformats.org/officeDocument/2006/relationships/hyperlink" Target="https://en.wikipedia.org/wiki/Belize" TargetMode="External"/><Relationship Id="rId11" Type="http://schemas.openxmlformats.org/officeDocument/2006/relationships/hyperlink" Target="https://en.wikipedia.org/wiki/Papua_New_Guinea" TargetMode="External"/><Relationship Id="rId5" Type="http://schemas.openxmlformats.org/officeDocument/2006/relationships/hyperlink" Target="https://en.wikipedia.org/wiki/The_Bahamas" TargetMode="External"/><Relationship Id="rId15" Type="http://schemas.openxmlformats.org/officeDocument/2006/relationships/hyperlink" Target="https://en.wikipedia.org/wiki/Solomon_Islands" TargetMode="External"/><Relationship Id="rId10" Type="http://schemas.openxmlformats.org/officeDocument/2006/relationships/hyperlink" Target="https://en.wikipedia.org/wiki/Realm_of_New_Zealand" TargetMode="External"/><Relationship Id="rId4" Type="http://schemas.openxmlformats.org/officeDocument/2006/relationships/hyperlink" Target="https://en.wikipedia.org/wiki/Australia" TargetMode="External"/><Relationship Id="rId9" Type="http://schemas.openxmlformats.org/officeDocument/2006/relationships/hyperlink" Target="https://en.wikipedia.org/wiki/Jamaica" TargetMode="External"/><Relationship Id="rId14" Type="http://schemas.openxmlformats.org/officeDocument/2006/relationships/hyperlink" Target="https://en.wikipedia.org/wiki/Saint_Vincent_and_the_Grenadines"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Their Majesties King Charles III and Queen Camilla on their Coronation Day, 6</a:t>
            </a:r>
            <a:r>
              <a:rPr lang="en-GB" baseline="30000" dirty="0"/>
              <a:t>th</a:t>
            </a:r>
            <a:r>
              <a:rPr lang="en-GB" dirty="0"/>
              <a:t> May 2023.</a:t>
            </a:r>
          </a:p>
          <a:p>
            <a:r>
              <a:rPr lang="en-GB"/>
              <a:t>https://www.royal.uk/</a:t>
            </a:r>
            <a:endParaRPr lang="en-GB" dirty="0"/>
          </a:p>
        </p:txBody>
      </p:sp>
      <p:sp>
        <p:nvSpPr>
          <p:cNvPr id="4" name="Slide Number Placeholder 3"/>
          <p:cNvSpPr>
            <a:spLocks noGrp="1"/>
          </p:cNvSpPr>
          <p:nvPr>
            <p:ph type="sldNum" sz="quarter" idx="5"/>
          </p:nvPr>
        </p:nvSpPr>
        <p:spPr/>
        <p:txBody>
          <a:bodyPr/>
          <a:lstStyle/>
          <a:p>
            <a:fld id="{D3CD1A59-9326-45D1-8D8F-E21BC153078C}" type="slidenum">
              <a:rPr lang="en-GB" smtClean="0"/>
              <a:t>1</a:t>
            </a:fld>
            <a:endParaRPr lang="en-GB"/>
          </a:p>
        </p:txBody>
      </p:sp>
    </p:spTree>
    <p:extLst>
      <p:ext uri="{BB962C8B-B14F-4D97-AF65-F5344CB8AC3E}">
        <p14:creationId xmlns:p14="http://schemas.microsoft.com/office/powerpoint/2010/main" val="4802450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796D92B5-A97A-C641-8909-C968403D6315}" type="slidenum">
              <a:rPr lang="en-US" smtClean="0"/>
              <a:t>20</a:t>
            </a:fld>
            <a:endParaRPr lang="en-US"/>
          </a:p>
        </p:txBody>
      </p:sp>
    </p:spTree>
    <p:extLst>
      <p:ext uri="{BB962C8B-B14F-4D97-AF65-F5344CB8AC3E}">
        <p14:creationId xmlns:p14="http://schemas.microsoft.com/office/powerpoint/2010/main" val="24348649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King Charles is the Head of State of the UK and the following realms/independent countries:</a:t>
            </a:r>
          </a:p>
          <a:p>
            <a:r>
              <a:rPr lang="en-GB" b="0" i="0" u="none" strike="noStrike" dirty="0">
                <a:solidFill>
                  <a:srgbClr val="3366CC"/>
                </a:solidFill>
                <a:effectLst/>
                <a:latin typeface="Arial" panose="020B0604020202020204" pitchFamily="34" charset="0"/>
                <a:hlinkClick r:id="rId3" tooltip="Antigua and Barbuda"/>
              </a:rPr>
              <a:t>Antigua and Barbuda</a:t>
            </a:r>
            <a:r>
              <a:rPr lang="en-GB" b="0" i="0" dirty="0">
                <a:solidFill>
                  <a:srgbClr val="202122"/>
                </a:solidFill>
                <a:effectLst/>
                <a:latin typeface="Arial" panose="020B0604020202020204" pitchFamily="34" charset="0"/>
              </a:rPr>
              <a:t>, </a:t>
            </a:r>
            <a:r>
              <a:rPr lang="en-GB" b="0" i="0" u="none" strike="noStrike" dirty="0">
                <a:solidFill>
                  <a:srgbClr val="3366CC"/>
                </a:solidFill>
                <a:effectLst/>
                <a:latin typeface="Arial" panose="020B0604020202020204" pitchFamily="34" charset="0"/>
                <a:hlinkClick r:id="rId4" tooltip="Australia"/>
              </a:rPr>
              <a:t>Australia</a:t>
            </a:r>
            <a:r>
              <a:rPr lang="en-GB" b="0" i="0" dirty="0">
                <a:solidFill>
                  <a:srgbClr val="202122"/>
                </a:solidFill>
                <a:effectLst/>
                <a:latin typeface="Arial" panose="020B0604020202020204" pitchFamily="34" charset="0"/>
              </a:rPr>
              <a:t>, </a:t>
            </a:r>
            <a:r>
              <a:rPr lang="en-GB" b="0" i="0" u="none" strike="noStrike" dirty="0">
                <a:solidFill>
                  <a:srgbClr val="3366CC"/>
                </a:solidFill>
                <a:effectLst/>
                <a:latin typeface="Arial" panose="020B0604020202020204" pitchFamily="34" charset="0"/>
                <a:hlinkClick r:id="rId5" tooltip="The Bahamas"/>
              </a:rPr>
              <a:t>The Bahamas</a:t>
            </a:r>
            <a:r>
              <a:rPr lang="en-GB" b="0" i="0" dirty="0">
                <a:solidFill>
                  <a:srgbClr val="202122"/>
                </a:solidFill>
                <a:effectLst/>
                <a:latin typeface="Arial" panose="020B0604020202020204" pitchFamily="34" charset="0"/>
              </a:rPr>
              <a:t>, </a:t>
            </a:r>
            <a:r>
              <a:rPr lang="en-GB" b="0" i="0" u="none" strike="noStrike" dirty="0">
                <a:solidFill>
                  <a:srgbClr val="3366CC"/>
                </a:solidFill>
                <a:effectLst/>
                <a:latin typeface="Arial" panose="020B0604020202020204" pitchFamily="34" charset="0"/>
                <a:hlinkClick r:id="rId6" tooltip="Belize"/>
              </a:rPr>
              <a:t>Belize</a:t>
            </a:r>
            <a:r>
              <a:rPr lang="en-GB" b="0" i="0" dirty="0">
                <a:solidFill>
                  <a:srgbClr val="202122"/>
                </a:solidFill>
                <a:effectLst/>
                <a:latin typeface="Arial" panose="020B0604020202020204" pitchFamily="34" charset="0"/>
              </a:rPr>
              <a:t>, </a:t>
            </a:r>
            <a:r>
              <a:rPr lang="en-GB" b="0" i="0" u="none" strike="noStrike" dirty="0">
                <a:solidFill>
                  <a:srgbClr val="3366CC"/>
                </a:solidFill>
                <a:effectLst/>
                <a:latin typeface="Arial" panose="020B0604020202020204" pitchFamily="34" charset="0"/>
                <a:hlinkClick r:id="rId7" tooltip="Canada"/>
              </a:rPr>
              <a:t>Canada</a:t>
            </a:r>
            <a:r>
              <a:rPr lang="en-GB" b="0" i="0" dirty="0">
                <a:solidFill>
                  <a:srgbClr val="202122"/>
                </a:solidFill>
                <a:effectLst/>
                <a:latin typeface="Arial" panose="020B0604020202020204" pitchFamily="34" charset="0"/>
              </a:rPr>
              <a:t>, </a:t>
            </a:r>
            <a:r>
              <a:rPr lang="en-GB" b="0" i="0" u="none" strike="noStrike" dirty="0">
                <a:solidFill>
                  <a:srgbClr val="3366CC"/>
                </a:solidFill>
                <a:effectLst/>
                <a:latin typeface="Arial" panose="020B0604020202020204" pitchFamily="34" charset="0"/>
                <a:hlinkClick r:id="rId8" tooltip="Grenada"/>
              </a:rPr>
              <a:t>Grenada</a:t>
            </a:r>
            <a:r>
              <a:rPr lang="en-GB" b="0" i="0" dirty="0">
                <a:solidFill>
                  <a:srgbClr val="202122"/>
                </a:solidFill>
                <a:effectLst/>
                <a:latin typeface="Arial" panose="020B0604020202020204" pitchFamily="34" charset="0"/>
              </a:rPr>
              <a:t>, </a:t>
            </a:r>
            <a:r>
              <a:rPr lang="en-GB" b="0" i="0" u="none" strike="noStrike" dirty="0">
                <a:solidFill>
                  <a:srgbClr val="3366CC"/>
                </a:solidFill>
                <a:effectLst/>
                <a:latin typeface="Arial" panose="020B0604020202020204" pitchFamily="34" charset="0"/>
                <a:hlinkClick r:id="rId9" tooltip="Jamaica"/>
              </a:rPr>
              <a:t>Jamaica</a:t>
            </a:r>
            <a:r>
              <a:rPr lang="en-GB" b="0" i="0" dirty="0">
                <a:solidFill>
                  <a:srgbClr val="202122"/>
                </a:solidFill>
                <a:effectLst/>
                <a:latin typeface="Arial" panose="020B0604020202020204" pitchFamily="34" charset="0"/>
              </a:rPr>
              <a:t>, </a:t>
            </a:r>
            <a:r>
              <a:rPr lang="en-GB" b="0" i="0" u="none" strike="noStrike" dirty="0">
                <a:solidFill>
                  <a:srgbClr val="3366CC"/>
                </a:solidFill>
                <a:effectLst/>
                <a:latin typeface="Arial" panose="020B0604020202020204" pitchFamily="34" charset="0"/>
                <a:hlinkClick r:id="rId10" tooltip="Realm of New Zealand"/>
              </a:rPr>
              <a:t>New Zealand</a:t>
            </a:r>
            <a:r>
              <a:rPr lang="en-GB" b="0" i="0" dirty="0">
                <a:solidFill>
                  <a:srgbClr val="202122"/>
                </a:solidFill>
                <a:effectLst/>
                <a:latin typeface="Arial" panose="020B0604020202020204" pitchFamily="34" charset="0"/>
              </a:rPr>
              <a:t>, </a:t>
            </a:r>
            <a:r>
              <a:rPr lang="en-GB" b="0" i="0" u="none" strike="noStrike" dirty="0">
                <a:solidFill>
                  <a:srgbClr val="3366CC"/>
                </a:solidFill>
                <a:effectLst/>
                <a:latin typeface="Arial" panose="020B0604020202020204" pitchFamily="34" charset="0"/>
                <a:hlinkClick r:id="rId11" tooltip="Papua New Guinea"/>
              </a:rPr>
              <a:t>Papua New Guinea</a:t>
            </a:r>
            <a:r>
              <a:rPr lang="en-GB" b="0" i="0" dirty="0">
                <a:solidFill>
                  <a:srgbClr val="202122"/>
                </a:solidFill>
                <a:effectLst/>
                <a:latin typeface="Arial" panose="020B0604020202020204" pitchFamily="34" charset="0"/>
              </a:rPr>
              <a:t>, </a:t>
            </a:r>
            <a:r>
              <a:rPr lang="en-GB" b="0" i="0" u="none" strike="noStrike" dirty="0">
                <a:solidFill>
                  <a:srgbClr val="3366CC"/>
                </a:solidFill>
                <a:effectLst/>
                <a:latin typeface="Arial" panose="020B0604020202020204" pitchFamily="34" charset="0"/>
                <a:hlinkClick r:id="rId12" tooltip="Saint Kitts and Nevis"/>
              </a:rPr>
              <a:t>Saint Kitts and Nevis</a:t>
            </a:r>
            <a:r>
              <a:rPr lang="en-GB" b="0" i="0" dirty="0">
                <a:solidFill>
                  <a:srgbClr val="202122"/>
                </a:solidFill>
                <a:effectLst/>
                <a:latin typeface="Arial" panose="020B0604020202020204" pitchFamily="34" charset="0"/>
              </a:rPr>
              <a:t>, </a:t>
            </a:r>
            <a:r>
              <a:rPr lang="en-GB" b="0" i="0" u="none" strike="noStrike" dirty="0">
                <a:solidFill>
                  <a:srgbClr val="3366CC"/>
                </a:solidFill>
                <a:effectLst/>
                <a:latin typeface="Arial" panose="020B0604020202020204" pitchFamily="34" charset="0"/>
                <a:hlinkClick r:id="rId13" tooltip="Saint Lucia"/>
              </a:rPr>
              <a:t>Saint Lucia</a:t>
            </a:r>
            <a:r>
              <a:rPr lang="en-GB" b="0" i="0" dirty="0">
                <a:solidFill>
                  <a:srgbClr val="202122"/>
                </a:solidFill>
                <a:effectLst/>
                <a:latin typeface="Arial" panose="020B0604020202020204" pitchFamily="34" charset="0"/>
              </a:rPr>
              <a:t>, </a:t>
            </a:r>
            <a:r>
              <a:rPr lang="en-GB" b="0" i="0" u="none" strike="noStrike" dirty="0">
                <a:solidFill>
                  <a:srgbClr val="3366CC"/>
                </a:solidFill>
                <a:effectLst/>
                <a:latin typeface="Arial" panose="020B0604020202020204" pitchFamily="34" charset="0"/>
                <a:hlinkClick r:id="rId14" tooltip="Saint Vincent and the Grenadines"/>
              </a:rPr>
              <a:t>Saint Vincent and the Grenadines</a:t>
            </a:r>
            <a:r>
              <a:rPr lang="en-GB" b="0" i="0" dirty="0">
                <a:solidFill>
                  <a:srgbClr val="202122"/>
                </a:solidFill>
                <a:effectLst/>
                <a:latin typeface="Arial" panose="020B0604020202020204" pitchFamily="34" charset="0"/>
              </a:rPr>
              <a:t>, </a:t>
            </a:r>
            <a:r>
              <a:rPr lang="en-GB" b="0" i="0" u="none" strike="noStrike" dirty="0">
                <a:solidFill>
                  <a:srgbClr val="3366CC"/>
                </a:solidFill>
                <a:effectLst/>
                <a:latin typeface="Arial" panose="020B0604020202020204" pitchFamily="34" charset="0"/>
                <a:hlinkClick r:id="rId15" tooltip="Solomon Islands"/>
              </a:rPr>
              <a:t>Solomon Islands</a:t>
            </a:r>
            <a:r>
              <a:rPr lang="en-GB" b="0" i="0" dirty="0">
                <a:solidFill>
                  <a:srgbClr val="202122"/>
                </a:solidFill>
                <a:effectLst/>
                <a:latin typeface="Arial" panose="020B0604020202020204" pitchFamily="34" charset="0"/>
              </a:rPr>
              <a:t>, and </a:t>
            </a:r>
            <a:r>
              <a:rPr lang="en-GB" b="0" i="0" u="none" strike="noStrike" dirty="0">
                <a:solidFill>
                  <a:srgbClr val="3366CC"/>
                </a:solidFill>
                <a:effectLst/>
                <a:latin typeface="Arial" panose="020B0604020202020204" pitchFamily="34" charset="0"/>
                <a:hlinkClick r:id="rId16" tooltip="Tuvalu"/>
              </a:rPr>
              <a:t>Tuvalu</a:t>
            </a:r>
            <a:r>
              <a:rPr lang="en-GB" b="0" i="0" u="none" strike="noStrike" dirty="0">
                <a:solidFill>
                  <a:srgbClr val="3366CC"/>
                </a:solidFill>
                <a:effectLst/>
                <a:latin typeface="Arial" panose="020B0604020202020204" pitchFamily="34" charset="0"/>
              </a:rPr>
              <a:t>.</a:t>
            </a:r>
            <a:endParaRPr lang="en-GB" dirty="0"/>
          </a:p>
          <a:p>
            <a:r>
              <a:rPr lang="en-GB" dirty="0"/>
              <a:t>He is also the Head of the Commonwealth, which includes 56 member countries.</a:t>
            </a:r>
          </a:p>
          <a:p>
            <a:r>
              <a:rPr lang="en-GB" dirty="0"/>
              <a:t>https://www.royal.uk/the-king</a:t>
            </a:r>
          </a:p>
        </p:txBody>
      </p:sp>
      <p:sp>
        <p:nvSpPr>
          <p:cNvPr id="4" name="Slide Number Placeholder 3"/>
          <p:cNvSpPr>
            <a:spLocks noGrp="1"/>
          </p:cNvSpPr>
          <p:nvPr>
            <p:ph type="sldNum" sz="quarter" idx="5"/>
          </p:nvPr>
        </p:nvSpPr>
        <p:spPr/>
        <p:txBody>
          <a:bodyPr/>
          <a:lstStyle/>
          <a:p>
            <a:fld id="{D3CD1A59-9326-45D1-8D8F-E21BC153078C}" type="slidenum">
              <a:rPr lang="en-GB" smtClean="0"/>
              <a:t>2</a:t>
            </a:fld>
            <a:endParaRPr lang="en-GB"/>
          </a:p>
        </p:txBody>
      </p:sp>
    </p:spTree>
    <p:extLst>
      <p:ext uri="{BB962C8B-B14F-4D97-AF65-F5344CB8AC3E}">
        <p14:creationId xmlns:p14="http://schemas.microsoft.com/office/powerpoint/2010/main" val="24223789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From left to right:</a:t>
            </a:r>
          </a:p>
          <a:p>
            <a:r>
              <a:rPr lang="en-GB" dirty="0"/>
              <a:t>HRH The Duke of Kent, HRH The Duchess of Gloucester, HRH The Duke of Gloucester, </a:t>
            </a:r>
            <a:r>
              <a:rPr lang="en-GB" dirty="0" err="1"/>
              <a:t>VAdm</a:t>
            </a:r>
            <a:r>
              <a:rPr lang="en-GB" dirty="0"/>
              <a:t> Sir Timothy Laurence (husband of HRH The Princess Royal) – not a working Royal as such, HRH The Princess Royal, TM The King and Queen, HRH The Prince of Wales, HRH The Princess of Wales, HRH The Duchess of Edinburgh, HRH Princess Alexandra and HRH The Duke of Edinburgh.</a:t>
            </a:r>
          </a:p>
          <a:p>
            <a:r>
              <a:rPr lang="en-GB"/>
              <a:t>https://www.royal.uk/</a:t>
            </a:r>
            <a:endParaRPr lang="en-GB" dirty="0"/>
          </a:p>
        </p:txBody>
      </p:sp>
      <p:sp>
        <p:nvSpPr>
          <p:cNvPr id="4" name="Slide Number Placeholder 3"/>
          <p:cNvSpPr>
            <a:spLocks noGrp="1"/>
          </p:cNvSpPr>
          <p:nvPr>
            <p:ph type="sldNum" sz="quarter" idx="5"/>
          </p:nvPr>
        </p:nvSpPr>
        <p:spPr/>
        <p:txBody>
          <a:bodyPr/>
          <a:lstStyle/>
          <a:p>
            <a:fld id="{D3CD1A59-9326-45D1-8D8F-E21BC153078C}" type="slidenum">
              <a:rPr lang="en-GB" smtClean="0"/>
              <a:t>4</a:t>
            </a:fld>
            <a:endParaRPr lang="en-GB"/>
          </a:p>
        </p:txBody>
      </p:sp>
    </p:spTree>
    <p:extLst>
      <p:ext uri="{BB962C8B-B14F-4D97-AF65-F5344CB8AC3E}">
        <p14:creationId xmlns:p14="http://schemas.microsoft.com/office/powerpoint/2010/main" val="41660662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41:notes"/>
          <p:cNvSpPr txBox="1">
            <a:spLocks noGrp="1"/>
          </p:cNvSpPr>
          <p:nvPr>
            <p:ph type="body" idx="1"/>
          </p:nvPr>
        </p:nvSpPr>
        <p:spPr>
          <a:xfrm>
            <a:off x="679450" y="4711700"/>
            <a:ext cx="5435600" cy="4462463"/>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2" name="Google Shape;382;p41:notes"/>
          <p:cNvSpPr>
            <a:spLocks noGrp="1" noRot="1" noChangeAspect="1"/>
          </p:cNvSpPr>
          <p:nvPr>
            <p:ph type="sldImg" idx="2"/>
          </p:nvPr>
        </p:nvSpPr>
        <p:spPr>
          <a:xfrm>
            <a:off x="92075" y="744538"/>
            <a:ext cx="6610350" cy="3719512"/>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775829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41:notes"/>
          <p:cNvSpPr txBox="1">
            <a:spLocks noGrp="1"/>
          </p:cNvSpPr>
          <p:nvPr>
            <p:ph type="body" idx="1"/>
          </p:nvPr>
        </p:nvSpPr>
        <p:spPr>
          <a:xfrm>
            <a:off x="679450" y="4711700"/>
            <a:ext cx="5435600" cy="4462463"/>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GB" dirty="0"/>
              <a:t>https://honours.cabinetoffice.gov.uk/about/orders-and-medals/</a:t>
            </a:r>
          </a:p>
        </p:txBody>
      </p:sp>
      <p:sp>
        <p:nvSpPr>
          <p:cNvPr id="382" name="Google Shape;382;p41:notes"/>
          <p:cNvSpPr>
            <a:spLocks noGrp="1" noRot="1" noChangeAspect="1"/>
          </p:cNvSpPr>
          <p:nvPr>
            <p:ph type="sldImg" idx="2"/>
          </p:nvPr>
        </p:nvSpPr>
        <p:spPr>
          <a:xfrm>
            <a:off x="92075" y="744538"/>
            <a:ext cx="6610350" cy="3719512"/>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g8ef81fbb7e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g8ef81fbb7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GB" dirty="0"/>
              <a:t>https://www.gov.uk/kings-award-for-voluntary-service</a:t>
            </a:r>
          </a:p>
          <a:p>
            <a:pPr marL="0" lvl="0" indent="0" algn="l" rtl="0">
              <a:lnSpc>
                <a:spcPct val="115000"/>
              </a:lnSpc>
              <a:spcBef>
                <a:spcPts val="0"/>
              </a:spcBef>
              <a:spcAft>
                <a:spcPts val="0"/>
              </a:spcAft>
              <a:buClr>
                <a:schemeClr val="dk1"/>
              </a:buClr>
              <a:buSzPts val="1100"/>
              <a:buFont typeface="Arial"/>
              <a:buNone/>
            </a:pPr>
            <a:r>
              <a:rPr lang="en-GB" dirty="0"/>
              <a:t>https://kavs.dcms.gov.uk/</a:t>
            </a: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8de045c2a3_0_1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 name="Google Shape;73;g8de045c2a3_0_1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21a44070038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21a44070038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https://www.gov.uk/kings-awards-for-enterprise</a:t>
            </a:r>
          </a:p>
        </p:txBody>
      </p:sp>
      <p:sp>
        <p:nvSpPr>
          <p:cNvPr id="4" name="Slide Number Placeholder 3"/>
          <p:cNvSpPr>
            <a:spLocks noGrp="1"/>
          </p:cNvSpPr>
          <p:nvPr>
            <p:ph type="sldNum" sz="quarter" idx="5"/>
          </p:nvPr>
        </p:nvSpPr>
        <p:spPr/>
        <p:txBody>
          <a:bodyPr/>
          <a:lstStyle/>
          <a:p>
            <a:fld id="{D3CD1A59-9326-45D1-8D8F-E21BC153078C}" type="slidenum">
              <a:rPr lang="en-GB" smtClean="0"/>
              <a:t>17</a:t>
            </a:fld>
            <a:endParaRPr lang="en-GB"/>
          </a:p>
        </p:txBody>
      </p:sp>
    </p:spTree>
    <p:extLst>
      <p:ext uri="{BB962C8B-B14F-4D97-AF65-F5344CB8AC3E}">
        <p14:creationId xmlns:p14="http://schemas.microsoft.com/office/powerpoint/2010/main" val="29891021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p>
            <a:fld id="{C9D7B4C2-72F9-734D-971E-747BCEF1B77B}" type="datetime1">
              <a:rPr lang="en-GB" smtClean="0"/>
              <a:t>30/06/2023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AECAF6-5362-974B-A7EF-F9B17DF8F007}" type="slidenum">
              <a:rPr lang="en-US" smtClean="0"/>
              <a:t>‹#›</a:t>
            </a:fld>
            <a:endParaRPr lang="en-US"/>
          </a:p>
        </p:txBody>
      </p:sp>
    </p:spTree>
    <p:extLst>
      <p:ext uri="{BB962C8B-B14F-4D97-AF65-F5344CB8AC3E}">
        <p14:creationId xmlns:p14="http://schemas.microsoft.com/office/powerpoint/2010/main" val="9102584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F1816B22-1C5B-144E-A3BA-3AF545628F7D}" type="datetime1">
              <a:rPr lang="en-GB" smtClean="0"/>
              <a:t>30/06/2023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AECAF6-5362-974B-A7EF-F9B17DF8F007}" type="slidenum">
              <a:rPr lang="en-US" smtClean="0"/>
              <a:t>‹#›</a:t>
            </a:fld>
            <a:endParaRPr lang="en-US"/>
          </a:p>
        </p:txBody>
      </p:sp>
    </p:spTree>
    <p:extLst>
      <p:ext uri="{BB962C8B-B14F-4D97-AF65-F5344CB8AC3E}">
        <p14:creationId xmlns:p14="http://schemas.microsoft.com/office/powerpoint/2010/main" val="12996990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D85F44B0-7B66-6F40-8C90-51DB4C0F1F55}" type="datetime1">
              <a:rPr lang="en-GB" smtClean="0"/>
              <a:t>30/06/2023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AECAF6-5362-974B-A7EF-F9B17DF8F007}" type="slidenum">
              <a:rPr lang="en-US" smtClean="0"/>
              <a:t>‹#›</a:t>
            </a:fld>
            <a:endParaRPr lang="en-US"/>
          </a:p>
        </p:txBody>
      </p:sp>
    </p:spTree>
    <p:extLst>
      <p:ext uri="{BB962C8B-B14F-4D97-AF65-F5344CB8AC3E}">
        <p14:creationId xmlns:p14="http://schemas.microsoft.com/office/powerpoint/2010/main" val="38622864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p:nvPr/>
        </p:nvSpPr>
        <p:spPr>
          <a:xfrm>
            <a:off x="3665400" y="998400"/>
            <a:ext cx="4861200" cy="4861200"/>
          </a:xfrm>
          <a:prstGeom prst="rect">
            <a:avLst/>
          </a:prstGeom>
          <a:solidFill>
            <a:schemeClr val="dk1"/>
          </a:solidFill>
          <a:ln>
            <a:noFill/>
          </a:ln>
        </p:spPr>
        <p:txBody>
          <a:bodyPr spcFirstLastPara="1" wrap="square" lIns="122267" tIns="122267" rIns="122267" bIns="122267" anchor="ctr" anchorCtr="0">
            <a:noAutofit/>
          </a:bodyPr>
          <a:lstStyle/>
          <a:p>
            <a:pPr marL="0" lvl="0" indent="0" algn="l" rtl="0">
              <a:spcBef>
                <a:spcPts val="0"/>
              </a:spcBef>
              <a:spcAft>
                <a:spcPts val="0"/>
              </a:spcAft>
              <a:buNone/>
            </a:pPr>
            <a:endParaRPr sz="2400"/>
          </a:p>
        </p:txBody>
      </p:sp>
      <p:sp>
        <p:nvSpPr>
          <p:cNvPr id="11" name="Google Shape;11;p2"/>
          <p:cNvSpPr/>
          <p:nvPr/>
        </p:nvSpPr>
        <p:spPr>
          <a:xfrm>
            <a:off x="3990600" y="1323600"/>
            <a:ext cx="4210800" cy="4210800"/>
          </a:xfrm>
          <a:prstGeom prst="rect">
            <a:avLst/>
          </a:prstGeom>
          <a:noFill/>
          <a:ln w="28575" cap="flat" cmpd="sng">
            <a:solidFill>
              <a:schemeClr val="lt1"/>
            </a:solidFill>
            <a:prstDash val="solid"/>
            <a:miter lim="8000"/>
            <a:headEnd type="none" w="sm" len="sm"/>
            <a:tailEnd type="none" w="sm" len="sm"/>
          </a:ln>
        </p:spPr>
        <p:txBody>
          <a:bodyPr spcFirstLastPara="1" wrap="square" lIns="122267" tIns="122267" rIns="122267" bIns="122267" anchor="ctr" anchorCtr="0">
            <a:noAutofit/>
          </a:bodyPr>
          <a:lstStyle/>
          <a:p>
            <a:pPr marL="0" lvl="0" indent="0" algn="l" rtl="0">
              <a:spcBef>
                <a:spcPts val="0"/>
              </a:spcBef>
              <a:spcAft>
                <a:spcPts val="0"/>
              </a:spcAft>
              <a:buNone/>
            </a:pPr>
            <a:endParaRPr sz="2400"/>
          </a:p>
        </p:txBody>
      </p:sp>
      <p:sp>
        <p:nvSpPr>
          <p:cNvPr id="12" name="Google Shape;12;p2"/>
          <p:cNvSpPr txBox="1">
            <a:spLocks noGrp="1"/>
          </p:cNvSpPr>
          <p:nvPr>
            <p:ph type="ctrTitle"/>
          </p:nvPr>
        </p:nvSpPr>
        <p:spPr>
          <a:xfrm>
            <a:off x="4128333" y="2169600"/>
            <a:ext cx="3935200" cy="2112000"/>
          </a:xfrm>
          <a:prstGeom prst="rect">
            <a:avLst/>
          </a:prstGeom>
        </p:spPr>
        <p:txBody>
          <a:bodyPr spcFirstLastPara="1" wrap="square" lIns="91700" tIns="91700" rIns="91700" bIns="91700" anchor="ctr" anchorCtr="0">
            <a:noAutofit/>
          </a:bodyPr>
          <a:lstStyle>
            <a:lvl1pPr lvl="0" algn="ctr">
              <a:spcBef>
                <a:spcPts val="0"/>
              </a:spcBef>
              <a:spcAft>
                <a:spcPts val="0"/>
              </a:spcAft>
              <a:buClr>
                <a:schemeClr val="lt1"/>
              </a:buClr>
              <a:buSzPts val="3300"/>
              <a:buFont typeface="Lato"/>
              <a:buNone/>
              <a:defRPr>
                <a:solidFill>
                  <a:schemeClr val="lt1"/>
                </a:solidFill>
                <a:latin typeface="Lato"/>
                <a:ea typeface="Lato"/>
                <a:cs typeface="Lato"/>
                <a:sym typeface="Lato"/>
              </a:defRPr>
            </a:lvl1pPr>
            <a:lvl2pPr lvl="1" algn="ctr">
              <a:spcBef>
                <a:spcPts val="0"/>
              </a:spcBef>
              <a:spcAft>
                <a:spcPts val="0"/>
              </a:spcAft>
              <a:buClr>
                <a:schemeClr val="lt1"/>
              </a:buClr>
              <a:buSzPts val="3300"/>
              <a:buFont typeface="Lato"/>
              <a:buNone/>
              <a:defRPr>
                <a:solidFill>
                  <a:schemeClr val="lt1"/>
                </a:solidFill>
                <a:latin typeface="Lato"/>
                <a:ea typeface="Lato"/>
                <a:cs typeface="Lato"/>
                <a:sym typeface="Lato"/>
              </a:defRPr>
            </a:lvl2pPr>
            <a:lvl3pPr lvl="2" algn="ctr">
              <a:spcBef>
                <a:spcPts val="0"/>
              </a:spcBef>
              <a:spcAft>
                <a:spcPts val="0"/>
              </a:spcAft>
              <a:buClr>
                <a:schemeClr val="lt1"/>
              </a:buClr>
              <a:buSzPts val="3300"/>
              <a:buFont typeface="Lato"/>
              <a:buNone/>
              <a:defRPr>
                <a:solidFill>
                  <a:schemeClr val="lt1"/>
                </a:solidFill>
                <a:latin typeface="Lato"/>
                <a:ea typeface="Lato"/>
                <a:cs typeface="Lato"/>
                <a:sym typeface="Lato"/>
              </a:defRPr>
            </a:lvl3pPr>
            <a:lvl4pPr lvl="3" algn="ctr">
              <a:spcBef>
                <a:spcPts val="0"/>
              </a:spcBef>
              <a:spcAft>
                <a:spcPts val="0"/>
              </a:spcAft>
              <a:buClr>
                <a:schemeClr val="lt1"/>
              </a:buClr>
              <a:buSzPts val="3300"/>
              <a:buFont typeface="Lato"/>
              <a:buNone/>
              <a:defRPr>
                <a:solidFill>
                  <a:schemeClr val="lt1"/>
                </a:solidFill>
                <a:latin typeface="Lato"/>
                <a:ea typeface="Lato"/>
                <a:cs typeface="Lato"/>
                <a:sym typeface="Lato"/>
              </a:defRPr>
            </a:lvl4pPr>
            <a:lvl5pPr lvl="4" algn="ctr">
              <a:spcBef>
                <a:spcPts val="0"/>
              </a:spcBef>
              <a:spcAft>
                <a:spcPts val="0"/>
              </a:spcAft>
              <a:buClr>
                <a:schemeClr val="lt1"/>
              </a:buClr>
              <a:buSzPts val="3300"/>
              <a:buFont typeface="Lato"/>
              <a:buNone/>
              <a:defRPr>
                <a:solidFill>
                  <a:schemeClr val="lt1"/>
                </a:solidFill>
                <a:latin typeface="Lato"/>
                <a:ea typeface="Lato"/>
                <a:cs typeface="Lato"/>
                <a:sym typeface="Lato"/>
              </a:defRPr>
            </a:lvl5pPr>
            <a:lvl6pPr lvl="5" algn="ctr">
              <a:spcBef>
                <a:spcPts val="0"/>
              </a:spcBef>
              <a:spcAft>
                <a:spcPts val="0"/>
              </a:spcAft>
              <a:buClr>
                <a:schemeClr val="lt1"/>
              </a:buClr>
              <a:buSzPts val="3300"/>
              <a:buFont typeface="Lato"/>
              <a:buNone/>
              <a:defRPr>
                <a:solidFill>
                  <a:schemeClr val="lt1"/>
                </a:solidFill>
                <a:latin typeface="Lato"/>
                <a:ea typeface="Lato"/>
                <a:cs typeface="Lato"/>
                <a:sym typeface="Lato"/>
              </a:defRPr>
            </a:lvl6pPr>
            <a:lvl7pPr lvl="6" algn="ctr">
              <a:spcBef>
                <a:spcPts val="0"/>
              </a:spcBef>
              <a:spcAft>
                <a:spcPts val="0"/>
              </a:spcAft>
              <a:buClr>
                <a:schemeClr val="lt1"/>
              </a:buClr>
              <a:buSzPts val="3300"/>
              <a:buFont typeface="Lato"/>
              <a:buNone/>
              <a:defRPr>
                <a:solidFill>
                  <a:schemeClr val="lt1"/>
                </a:solidFill>
                <a:latin typeface="Lato"/>
                <a:ea typeface="Lato"/>
                <a:cs typeface="Lato"/>
                <a:sym typeface="Lato"/>
              </a:defRPr>
            </a:lvl7pPr>
            <a:lvl8pPr lvl="7" algn="ctr">
              <a:spcBef>
                <a:spcPts val="0"/>
              </a:spcBef>
              <a:spcAft>
                <a:spcPts val="0"/>
              </a:spcAft>
              <a:buClr>
                <a:schemeClr val="lt1"/>
              </a:buClr>
              <a:buSzPts val="3300"/>
              <a:buFont typeface="Lato"/>
              <a:buNone/>
              <a:defRPr>
                <a:solidFill>
                  <a:schemeClr val="lt1"/>
                </a:solidFill>
                <a:latin typeface="Lato"/>
                <a:ea typeface="Lato"/>
                <a:cs typeface="Lato"/>
                <a:sym typeface="Lato"/>
              </a:defRPr>
            </a:lvl8pPr>
            <a:lvl9pPr lvl="8" algn="ctr">
              <a:spcBef>
                <a:spcPts val="0"/>
              </a:spcBef>
              <a:spcAft>
                <a:spcPts val="0"/>
              </a:spcAft>
              <a:buClr>
                <a:schemeClr val="lt1"/>
              </a:buClr>
              <a:buSzPts val="3300"/>
              <a:buFont typeface="Lato"/>
              <a:buNone/>
              <a:defRPr>
                <a:solidFill>
                  <a:schemeClr val="lt1"/>
                </a:solidFill>
                <a:latin typeface="Lato"/>
                <a:ea typeface="Lato"/>
                <a:cs typeface="Lato"/>
                <a:sym typeface="Lato"/>
              </a:defRPr>
            </a:lvl9pPr>
          </a:lstStyle>
          <a:p>
            <a:endParaRPr/>
          </a:p>
        </p:txBody>
      </p:sp>
      <p:sp>
        <p:nvSpPr>
          <p:cNvPr id="13" name="Google Shape;13;p2"/>
          <p:cNvSpPr txBox="1">
            <a:spLocks noGrp="1"/>
          </p:cNvSpPr>
          <p:nvPr>
            <p:ph type="subTitle" idx="1"/>
          </p:nvPr>
        </p:nvSpPr>
        <p:spPr>
          <a:xfrm>
            <a:off x="4128484" y="4355907"/>
            <a:ext cx="3935200" cy="935600"/>
          </a:xfrm>
          <a:prstGeom prst="rect">
            <a:avLst/>
          </a:prstGeom>
        </p:spPr>
        <p:txBody>
          <a:bodyPr spcFirstLastPara="1" wrap="square" lIns="91700" tIns="91700" rIns="91700" bIns="91700" anchor="b" anchorCtr="0">
            <a:noAutofit/>
          </a:bodyPr>
          <a:lstStyle>
            <a:lvl1pPr lvl="0" algn="ctr">
              <a:lnSpc>
                <a:spcPct val="100000"/>
              </a:lnSpc>
              <a:spcBef>
                <a:spcPts val="0"/>
              </a:spcBef>
              <a:spcAft>
                <a:spcPts val="0"/>
              </a:spcAft>
              <a:buClr>
                <a:schemeClr val="lt1"/>
              </a:buClr>
              <a:buSzPts val="1800"/>
              <a:buFont typeface="Playfair Display"/>
              <a:buNone/>
              <a:defRPr b="1">
                <a:solidFill>
                  <a:schemeClr val="lt1"/>
                </a:solidFill>
                <a:latin typeface="Playfair Display"/>
                <a:ea typeface="Playfair Display"/>
                <a:cs typeface="Playfair Display"/>
                <a:sym typeface="Playfair Display"/>
              </a:defRPr>
            </a:lvl1pPr>
            <a:lvl2pPr lvl="1" algn="ctr">
              <a:lnSpc>
                <a:spcPct val="100000"/>
              </a:lnSpc>
              <a:spcBef>
                <a:spcPts val="0"/>
              </a:spcBef>
              <a:spcAft>
                <a:spcPts val="0"/>
              </a:spcAft>
              <a:buClr>
                <a:schemeClr val="lt1"/>
              </a:buClr>
              <a:buSzPts val="1800"/>
              <a:buFont typeface="Playfair Display"/>
              <a:buNone/>
              <a:defRPr sz="2400" b="1">
                <a:solidFill>
                  <a:schemeClr val="lt1"/>
                </a:solidFill>
                <a:latin typeface="Playfair Display"/>
                <a:ea typeface="Playfair Display"/>
                <a:cs typeface="Playfair Display"/>
                <a:sym typeface="Playfair Display"/>
              </a:defRPr>
            </a:lvl2pPr>
            <a:lvl3pPr lvl="2" algn="ctr">
              <a:lnSpc>
                <a:spcPct val="100000"/>
              </a:lnSpc>
              <a:spcBef>
                <a:spcPts val="0"/>
              </a:spcBef>
              <a:spcAft>
                <a:spcPts val="0"/>
              </a:spcAft>
              <a:buClr>
                <a:schemeClr val="lt1"/>
              </a:buClr>
              <a:buSzPts val="1800"/>
              <a:buFont typeface="Playfair Display"/>
              <a:buNone/>
              <a:defRPr sz="2400" b="1">
                <a:solidFill>
                  <a:schemeClr val="lt1"/>
                </a:solidFill>
                <a:latin typeface="Playfair Display"/>
                <a:ea typeface="Playfair Display"/>
                <a:cs typeface="Playfair Display"/>
                <a:sym typeface="Playfair Display"/>
              </a:defRPr>
            </a:lvl3pPr>
            <a:lvl4pPr lvl="3" algn="ctr">
              <a:lnSpc>
                <a:spcPct val="100000"/>
              </a:lnSpc>
              <a:spcBef>
                <a:spcPts val="0"/>
              </a:spcBef>
              <a:spcAft>
                <a:spcPts val="0"/>
              </a:spcAft>
              <a:buClr>
                <a:schemeClr val="lt1"/>
              </a:buClr>
              <a:buSzPts val="1800"/>
              <a:buFont typeface="Playfair Display"/>
              <a:buNone/>
              <a:defRPr sz="2400" b="1">
                <a:solidFill>
                  <a:schemeClr val="lt1"/>
                </a:solidFill>
                <a:latin typeface="Playfair Display"/>
                <a:ea typeface="Playfair Display"/>
                <a:cs typeface="Playfair Display"/>
                <a:sym typeface="Playfair Display"/>
              </a:defRPr>
            </a:lvl4pPr>
            <a:lvl5pPr lvl="4" algn="ctr">
              <a:lnSpc>
                <a:spcPct val="100000"/>
              </a:lnSpc>
              <a:spcBef>
                <a:spcPts val="0"/>
              </a:spcBef>
              <a:spcAft>
                <a:spcPts val="0"/>
              </a:spcAft>
              <a:buClr>
                <a:schemeClr val="lt1"/>
              </a:buClr>
              <a:buSzPts val="1800"/>
              <a:buFont typeface="Playfair Display"/>
              <a:buNone/>
              <a:defRPr sz="2400" b="1">
                <a:solidFill>
                  <a:schemeClr val="lt1"/>
                </a:solidFill>
                <a:latin typeface="Playfair Display"/>
                <a:ea typeface="Playfair Display"/>
                <a:cs typeface="Playfair Display"/>
                <a:sym typeface="Playfair Display"/>
              </a:defRPr>
            </a:lvl5pPr>
            <a:lvl6pPr lvl="5" algn="ctr">
              <a:lnSpc>
                <a:spcPct val="100000"/>
              </a:lnSpc>
              <a:spcBef>
                <a:spcPts val="0"/>
              </a:spcBef>
              <a:spcAft>
                <a:spcPts val="0"/>
              </a:spcAft>
              <a:buClr>
                <a:schemeClr val="lt1"/>
              </a:buClr>
              <a:buSzPts val="1800"/>
              <a:buFont typeface="Playfair Display"/>
              <a:buNone/>
              <a:defRPr sz="2400" b="1">
                <a:solidFill>
                  <a:schemeClr val="lt1"/>
                </a:solidFill>
                <a:latin typeface="Playfair Display"/>
                <a:ea typeface="Playfair Display"/>
                <a:cs typeface="Playfair Display"/>
                <a:sym typeface="Playfair Display"/>
              </a:defRPr>
            </a:lvl6pPr>
            <a:lvl7pPr lvl="6" algn="ctr">
              <a:lnSpc>
                <a:spcPct val="100000"/>
              </a:lnSpc>
              <a:spcBef>
                <a:spcPts val="0"/>
              </a:spcBef>
              <a:spcAft>
                <a:spcPts val="0"/>
              </a:spcAft>
              <a:buClr>
                <a:schemeClr val="lt1"/>
              </a:buClr>
              <a:buSzPts val="1800"/>
              <a:buFont typeface="Playfair Display"/>
              <a:buNone/>
              <a:defRPr sz="2400" b="1">
                <a:solidFill>
                  <a:schemeClr val="lt1"/>
                </a:solidFill>
                <a:latin typeface="Playfair Display"/>
                <a:ea typeface="Playfair Display"/>
                <a:cs typeface="Playfair Display"/>
                <a:sym typeface="Playfair Display"/>
              </a:defRPr>
            </a:lvl7pPr>
            <a:lvl8pPr lvl="7" algn="ctr">
              <a:lnSpc>
                <a:spcPct val="100000"/>
              </a:lnSpc>
              <a:spcBef>
                <a:spcPts val="0"/>
              </a:spcBef>
              <a:spcAft>
                <a:spcPts val="0"/>
              </a:spcAft>
              <a:buClr>
                <a:schemeClr val="lt1"/>
              </a:buClr>
              <a:buSzPts val="1800"/>
              <a:buFont typeface="Playfair Display"/>
              <a:buNone/>
              <a:defRPr sz="2400" b="1">
                <a:solidFill>
                  <a:schemeClr val="lt1"/>
                </a:solidFill>
                <a:latin typeface="Playfair Display"/>
                <a:ea typeface="Playfair Display"/>
                <a:cs typeface="Playfair Display"/>
                <a:sym typeface="Playfair Display"/>
              </a:defRPr>
            </a:lvl8pPr>
            <a:lvl9pPr lvl="8" algn="ctr">
              <a:lnSpc>
                <a:spcPct val="100000"/>
              </a:lnSpc>
              <a:spcBef>
                <a:spcPts val="0"/>
              </a:spcBef>
              <a:spcAft>
                <a:spcPts val="0"/>
              </a:spcAft>
              <a:buClr>
                <a:schemeClr val="lt1"/>
              </a:buClr>
              <a:buSzPts val="1800"/>
              <a:buFont typeface="Playfair Display"/>
              <a:buNone/>
              <a:defRPr sz="2400" b="1">
                <a:solidFill>
                  <a:schemeClr val="lt1"/>
                </a:solidFill>
                <a:latin typeface="Playfair Display"/>
                <a:ea typeface="Playfair Display"/>
                <a:cs typeface="Playfair Display"/>
                <a:sym typeface="Playfair Display"/>
              </a:defRPr>
            </a:lvl9pPr>
          </a:lstStyle>
          <a:p>
            <a:endParaRPr/>
          </a:p>
        </p:txBody>
      </p:sp>
      <p:sp>
        <p:nvSpPr>
          <p:cNvPr id="14" name="Google Shape;14;p2"/>
          <p:cNvSpPr txBox="1">
            <a:spLocks noGrp="1"/>
          </p:cNvSpPr>
          <p:nvPr>
            <p:ph type="sldNum" idx="12"/>
          </p:nvPr>
        </p:nvSpPr>
        <p:spPr>
          <a:xfrm>
            <a:off x="11320333" y="6241345"/>
            <a:ext cx="731600" cy="524800"/>
          </a:xfrm>
          <a:prstGeom prst="rect">
            <a:avLst/>
          </a:prstGeom>
        </p:spPr>
        <p:txBody>
          <a:bodyPr spcFirstLastPara="1" wrap="square" lIns="91700" tIns="91700" rIns="91700" bIns="917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16153241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bg>
      <p:bgPr>
        <a:solidFill>
          <a:schemeClr val="dk1"/>
        </a:solidFill>
        <a:effectLst/>
      </p:bgPr>
    </p:bg>
    <p:spTree>
      <p:nvGrpSpPr>
        <p:cNvPr id="1" name="Shape 15"/>
        <p:cNvGrpSpPr/>
        <p:nvPr/>
      </p:nvGrpSpPr>
      <p:grpSpPr>
        <a:xfrm>
          <a:off x="0" y="0"/>
          <a:ext cx="0" cy="0"/>
          <a:chOff x="0" y="0"/>
          <a:chExt cx="0" cy="0"/>
        </a:xfrm>
      </p:grpSpPr>
      <p:sp>
        <p:nvSpPr>
          <p:cNvPr id="16" name="Google Shape;16;p3"/>
          <p:cNvSpPr txBox="1">
            <a:spLocks noGrp="1"/>
          </p:cNvSpPr>
          <p:nvPr>
            <p:ph type="title"/>
          </p:nvPr>
        </p:nvSpPr>
        <p:spPr>
          <a:xfrm>
            <a:off x="679400" y="1898500"/>
            <a:ext cx="10832800" cy="2397200"/>
          </a:xfrm>
          <a:prstGeom prst="rect">
            <a:avLst/>
          </a:prstGeom>
        </p:spPr>
        <p:txBody>
          <a:bodyPr spcFirstLastPara="1" wrap="square" lIns="91700" tIns="91700" rIns="91700" bIns="91700" anchor="ctr" anchorCtr="0">
            <a:noAutofit/>
          </a:bodyPr>
          <a:lstStyle>
            <a:lvl1pPr lvl="0" algn="ctr">
              <a:spcBef>
                <a:spcPts val="0"/>
              </a:spcBef>
              <a:spcAft>
                <a:spcPts val="0"/>
              </a:spcAft>
              <a:buClr>
                <a:schemeClr val="lt1"/>
              </a:buClr>
              <a:buSzPts val="4800"/>
              <a:buFont typeface="Lato"/>
              <a:buNone/>
              <a:defRPr sz="6400" b="0">
                <a:solidFill>
                  <a:schemeClr val="lt1"/>
                </a:solidFill>
                <a:latin typeface="Lato"/>
                <a:ea typeface="Lato"/>
                <a:cs typeface="Lato"/>
                <a:sym typeface="Lato"/>
              </a:defRPr>
            </a:lvl1pPr>
            <a:lvl2pPr lvl="1" algn="ctr">
              <a:spcBef>
                <a:spcPts val="0"/>
              </a:spcBef>
              <a:spcAft>
                <a:spcPts val="0"/>
              </a:spcAft>
              <a:buClr>
                <a:schemeClr val="lt1"/>
              </a:buClr>
              <a:buSzPts val="4800"/>
              <a:buFont typeface="Lato"/>
              <a:buNone/>
              <a:defRPr sz="6400" b="0">
                <a:solidFill>
                  <a:schemeClr val="lt1"/>
                </a:solidFill>
                <a:latin typeface="Lato"/>
                <a:ea typeface="Lato"/>
                <a:cs typeface="Lato"/>
                <a:sym typeface="Lato"/>
              </a:defRPr>
            </a:lvl2pPr>
            <a:lvl3pPr lvl="2" algn="ctr">
              <a:spcBef>
                <a:spcPts val="0"/>
              </a:spcBef>
              <a:spcAft>
                <a:spcPts val="0"/>
              </a:spcAft>
              <a:buClr>
                <a:schemeClr val="lt1"/>
              </a:buClr>
              <a:buSzPts val="4800"/>
              <a:buFont typeface="Lato"/>
              <a:buNone/>
              <a:defRPr sz="6400" b="0">
                <a:solidFill>
                  <a:schemeClr val="lt1"/>
                </a:solidFill>
                <a:latin typeface="Lato"/>
                <a:ea typeface="Lato"/>
                <a:cs typeface="Lato"/>
                <a:sym typeface="Lato"/>
              </a:defRPr>
            </a:lvl3pPr>
            <a:lvl4pPr lvl="3" algn="ctr">
              <a:spcBef>
                <a:spcPts val="0"/>
              </a:spcBef>
              <a:spcAft>
                <a:spcPts val="0"/>
              </a:spcAft>
              <a:buClr>
                <a:schemeClr val="lt1"/>
              </a:buClr>
              <a:buSzPts val="4800"/>
              <a:buFont typeface="Lato"/>
              <a:buNone/>
              <a:defRPr sz="6400" b="0">
                <a:solidFill>
                  <a:schemeClr val="lt1"/>
                </a:solidFill>
                <a:latin typeface="Lato"/>
                <a:ea typeface="Lato"/>
                <a:cs typeface="Lato"/>
                <a:sym typeface="Lato"/>
              </a:defRPr>
            </a:lvl4pPr>
            <a:lvl5pPr lvl="4" algn="ctr">
              <a:spcBef>
                <a:spcPts val="0"/>
              </a:spcBef>
              <a:spcAft>
                <a:spcPts val="0"/>
              </a:spcAft>
              <a:buClr>
                <a:schemeClr val="lt1"/>
              </a:buClr>
              <a:buSzPts val="4800"/>
              <a:buFont typeface="Lato"/>
              <a:buNone/>
              <a:defRPr sz="6400" b="0">
                <a:solidFill>
                  <a:schemeClr val="lt1"/>
                </a:solidFill>
                <a:latin typeface="Lato"/>
                <a:ea typeface="Lato"/>
                <a:cs typeface="Lato"/>
                <a:sym typeface="Lato"/>
              </a:defRPr>
            </a:lvl5pPr>
            <a:lvl6pPr lvl="5" algn="ctr">
              <a:spcBef>
                <a:spcPts val="0"/>
              </a:spcBef>
              <a:spcAft>
                <a:spcPts val="0"/>
              </a:spcAft>
              <a:buClr>
                <a:schemeClr val="lt1"/>
              </a:buClr>
              <a:buSzPts val="4800"/>
              <a:buFont typeface="Lato"/>
              <a:buNone/>
              <a:defRPr sz="6400" b="0">
                <a:solidFill>
                  <a:schemeClr val="lt1"/>
                </a:solidFill>
                <a:latin typeface="Lato"/>
                <a:ea typeface="Lato"/>
                <a:cs typeface="Lato"/>
                <a:sym typeface="Lato"/>
              </a:defRPr>
            </a:lvl6pPr>
            <a:lvl7pPr lvl="6" algn="ctr">
              <a:spcBef>
                <a:spcPts val="0"/>
              </a:spcBef>
              <a:spcAft>
                <a:spcPts val="0"/>
              </a:spcAft>
              <a:buClr>
                <a:schemeClr val="lt1"/>
              </a:buClr>
              <a:buSzPts val="4800"/>
              <a:buFont typeface="Lato"/>
              <a:buNone/>
              <a:defRPr sz="6400" b="0">
                <a:solidFill>
                  <a:schemeClr val="lt1"/>
                </a:solidFill>
                <a:latin typeface="Lato"/>
                <a:ea typeface="Lato"/>
                <a:cs typeface="Lato"/>
                <a:sym typeface="Lato"/>
              </a:defRPr>
            </a:lvl7pPr>
            <a:lvl8pPr lvl="7" algn="ctr">
              <a:spcBef>
                <a:spcPts val="0"/>
              </a:spcBef>
              <a:spcAft>
                <a:spcPts val="0"/>
              </a:spcAft>
              <a:buClr>
                <a:schemeClr val="lt1"/>
              </a:buClr>
              <a:buSzPts val="4800"/>
              <a:buFont typeface="Lato"/>
              <a:buNone/>
              <a:defRPr sz="6400" b="0">
                <a:solidFill>
                  <a:schemeClr val="lt1"/>
                </a:solidFill>
                <a:latin typeface="Lato"/>
                <a:ea typeface="Lato"/>
                <a:cs typeface="Lato"/>
                <a:sym typeface="Lato"/>
              </a:defRPr>
            </a:lvl8pPr>
            <a:lvl9pPr lvl="8" algn="ctr">
              <a:spcBef>
                <a:spcPts val="0"/>
              </a:spcBef>
              <a:spcAft>
                <a:spcPts val="0"/>
              </a:spcAft>
              <a:buClr>
                <a:schemeClr val="lt1"/>
              </a:buClr>
              <a:buSzPts val="4800"/>
              <a:buFont typeface="Lato"/>
              <a:buNone/>
              <a:defRPr sz="6400" b="0">
                <a:solidFill>
                  <a:schemeClr val="lt1"/>
                </a:solidFill>
                <a:latin typeface="Lato"/>
                <a:ea typeface="Lato"/>
                <a:cs typeface="Lato"/>
                <a:sym typeface="Lato"/>
              </a:defRPr>
            </a:lvl9pPr>
          </a:lstStyle>
          <a:p>
            <a:endParaRPr/>
          </a:p>
        </p:txBody>
      </p:sp>
      <p:sp>
        <p:nvSpPr>
          <p:cNvPr id="17" name="Google Shape;17;p3"/>
          <p:cNvSpPr txBox="1">
            <a:spLocks noGrp="1"/>
          </p:cNvSpPr>
          <p:nvPr>
            <p:ph type="sldNum" idx="12"/>
          </p:nvPr>
        </p:nvSpPr>
        <p:spPr>
          <a:xfrm>
            <a:off x="11320333" y="6241345"/>
            <a:ext cx="731600" cy="524800"/>
          </a:xfrm>
          <a:prstGeom prst="rect">
            <a:avLst/>
          </a:prstGeom>
        </p:spPr>
        <p:txBody>
          <a:bodyPr spcFirstLastPara="1" wrap="square" lIns="91700" tIns="91700" rIns="91700" bIns="91700"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6543482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8"/>
        <p:cNvGrpSpPr/>
        <p:nvPr/>
      </p:nvGrpSpPr>
      <p:grpSpPr>
        <a:xfrm>
          <a:off x="0" y="0"/>
          <a:ext cx="0" cy="0"/>
          <a:chOff x="0" y="0"/>
          <a:chExt cx="0" cy="0"/>
        </a:xfrm>
      </p:grpSpPr>
      <p:sp>
        <p:nvSpPr>
          <p:cNvPr id="19" name="Google Shape;19;p4"/>
          <p:cNvSpPr/>
          <p:nvPr/>
        </p:nvSpPr>
        <p:spPr>
          <a:xfrm>
            <a:off x="0" y="6727600"/>
            <a:ext cx="12192000" cy="130400"/>
          </a:xfrm>
          <a:prstGeom prst="rect">
            <a:avLst/>
          </a:prstGeom>
          <a:solidFill>
            <a:schemeClr val="dk1"/>
          </a:solidFill>
          <a:ln>
            <a:noFill/>
          </a:ln>
        </p:spPr>
        <p:txBody>
          <a:bodyPr spcFirstLastPara="1" wrap="square" lIns="122267" tIns="122267" rIns="122267" bIns="122267" anchor="ctr" anchorCtr="0">
            <a:noAutofit/>
          </a:bodyPr>
          <a:lstStyle/>
          <a:p>
            <a:pPr marL="0" lvl="0" indent="0" algn="l" rtl="0">
              <a:spcBef>
                <a:spcPts val="0"/>
              </a:spcBef>
              <a:spcAft>
                <a:spcPts val="0"/>
              </a:spcAft>
              <a:buNone/>
            </a:pPr>
            <a:endParaRPr sz="2400"/>
          </a:p>
        </p:txBody>
      </p:sp>
      <p:sp>
        <p:nvSpPr>
          <p:cNvPr id="20" name="Google Shape;20;p4"/>
          <p:cNvSpPr txBox="1">
            <a:spLocks noGrp="1"/>
          </p:cNvSpPr>
          <p:nvPr>
            <p:ph type="title"/>
          </p:nvPr>
        </p:nvSpPr>
        <p:spPr>
          <a:xfrm>
            <a:off x="0" y="317067"/>
            <a:ext cx="12192000" cy="1070000"/>
          </a:xfrm>
          <a:prstGeom prst="rect">
            <a:avLst/>
          </a:prstGeom>
          <a:ln>
            <a:noFill/>
          </a:ln>
        </p:spPr>
        <p:txBody>
          <a:bodyPr spcFirstLastPara="1" wrap="square" lIns="91700" tIns="91700" rIns="91700" bIns="91700" anchor="t" anchorCtr="0">
            <a:noAutofit/>
          </a:bodyPr>
          <a:lstStyle>
            <a:lvl1pPr lvl="0" algn="ctr">
              <a:spcBef>
                <a:spcPts val="0"/>
              </a:spcBef>
              <a:spcAft>
                <a:spcPts val="0"/>
              </a:spcAft>
              <a:buSzPts val="2900"/>
              <a:buFont typeface="Arial"/>
              <a:buNone/>
              <a:defRPr sz="3867">
                <a:latin typeface="Arial"/>
                <a:ea typeface="Arial"/>
                <a:cs typeface="Arial"/>
                <a:sym typeface="Arial"/>
              </a:defRPr>
            </a:lvl1pPr>
            <a:lvl2pPr lvl="1">
              <a:spcBef>
                <a:spcPts val="0"/>
              </a:spcBef>
              <a:spcAft>
                <a:spcPts val="0"/>
              </a:spcAft>
              <a:buSzPts val="3300"/>
              <a:buNone/>
              <a:defRPr/>
            </a:lvl2pPr>
            <a:lvl3pPr lvl="2">
              <a:spcBef>
                <a:spcPts val="0"/>
              </a:spcBef>
              <a:spcAft>
                <a:spcPts val="0"/>
              </a:spcAft>
              <a:buSzPts val="3300"/>
              <a:buNone/>
              <a:defRPr/>
            </a:lvl3pPr>
            <a:lvl4pPr lvl="3">
              <a:spcBef>
                <a:spcPts val="0"/>
              </a:spcBef>
              <a:spcAft>
                <a:spcPts val="0"/>
              </a:spcAft>
              <a:buSzPts val="3300"/>
              <a:buNone/>
              <a:defRPr/>
            </a:lvl4pPr>
            <a:lvl5pPr lvl="4">
              <a:spcBef>
                <a:spcPts val="0"/>
              </a:spcBef>
              <a:spcAft>
                <a:spcPts val="0"/>
              </a:spcAft>
              <a:buSzPts val="3300"/>
              <a:buNone/>
              <a:defRPr/>
            </a:lvl5pPr>
            <a:lvl6pPr lvl="5">
              <a:spcBef>
                <a:spcPts val="0"/>
              </a:spcBef>
              <a:spcAft>
                <a:spcPts val="0"/>
              </a:spcAft>
              <a:buSzPts val="3300"/>
              <a:buNone/>
              <a:defRPr/>
            </a:lvl6pPr>
            <a:lvl7pPr lvl="6">
              <a:spcBef>
                <a:spcPts val="0"/>
              </a:spcBef>
              <a:spcAft>
                <a:spcPts val="0"/>
              </a:spcAft>
              <a:buSzPts val="3300"/>
              <a:buNone/>
              <a:defRPr/>
            </a:lvl7pPr>
            <a:lvl8pPr lvl="7">
              <a:spcBef>
                <a:spcPts val="0"/>
              </a:spcBef>
              <a:spcAft>
                <a:spcPts val="0"/>
              </a:spcAft>
              <a:buSzPts val="3300"/>
              <a:buNone/>
              <a:defRPr/>
            </a:lvl8pPr>
            <a:lvl9pPr lvl="8">
              <a:spcBef>
                <a:spcPts val="0"/>
              </a:spcBef>
              <a:spcAft>
                <a:spcPts val="0"/>
              </a:spcAft>
              <a:buSzPts val="3300"/>
              <a:buNone/>
              <a:defRPr/>
            </a:lvl9pPr>
          </a:lstStyle>
          <a:p>
            <a:endParaRPr/>
          </a:p>
        </p:txBody>
      </p:sp>
      <p:sp>
        <p:nvSpPr>
          <p:cNvPr id="21" name="Google Shape;21;p4"/>
          <p:cNvSpPr txBox="1">
            <a:spLocks noGrp="1"/>
          </p:cNvSpPr>
          <p:nvPr>
            <p:ph type="body" idx="1"/>
          </p:nvPr>
        </p:nvSpPr>
        <p:spPr>
          <a:xfrm>
            <a:off x="415600" y="1536633"/>
            <a:ext cx="11361200" cy="4555200"/>
          </a:xfrm>
          <a:prstGeom prst="rect">
            <a:avLst/>
          </a:prstGeom>
        </p:spPr>
        <p:txBody>
          <a:bodyPr spcFirstLastPara="1" wrap="square" lIns="91700" tIns="91700" rIns="91700" bIns="91700"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22" name="Google Shape;22;p4"/>
          <p:cNvSpPr txBox="1">
            <a:spLocks noGrp="1"/>
          </p:cNvSpPr>
          <p:nvPr>
            <p:ph type="sldNum" idx="12"/>
          </p:nvPr>
        </p:nvSpPr>
        <p:spPr>
          <a:xfrm>
            <a:off x="11320333" y="6241345"/>
            <a:ext cx="731600" cy="524800"/>
          </a:xfrm>
          <a:prstGeom prst="rect">
            <a:avLst/>
          </a:prstGeom>
        </p:spPr>
        <p:txBody>
          <a:bodyPr spcFirstLastPara="1" wrap="square" lIns="91700" tIns="91700" rIns="91700" bIns="917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cxnSp>
        <p:nvCxnSpPr>
          <p:cNvPr id="23" name="Google Shape;23;p4"/>
          <p:cNvCxnSpPr/>
          <p:nvPr/>
        </p:nvCxnSpPr>
        <p:spPr>
          <a:xfrm rot="10800000" flipH="1">
            <a:off x="40000" y="1294800"/>
            <a:ext cx="12126400" cy="26000"/>
          </a:xfrm>
          <a:prstGeom prst="straightConnector1">
            <a:avLst/>
          </a:prstGeom>
          <a:noFill/>
          <a:ln w="38100" cap="flat" cmpd="sng">
            <a:solidFill>
              <a:srgbClr val="6B207F"/>
            </a:solidFill>
            <a:prstDash val="solid"/>
            <a:round/>
            <a:headEnd type="none" w="med" len="med"/>
            <a:tailEnd type="none" w="med" len="med"/>
          </a:ln>
        </p:spPr>
      </p:cxnSp>
      <p:pic>
        <p:nvPicPr>
          <p:cNvPr id="24" name="Google Shape;24;p4"/>
          <p:cNvPicPr preferRelativeResize="0"/>
          <p:nvPr/>
        </p:nvPicPr>
        <p:blipFill rotWithShape="1">
          <a:blip r:embed="rId2">
            <a:alphaModFix/>
          </a:blip>
          <a:srcRect/>
          <a:stretch/>
        </p:blipFill>
        <p:spPr>
          <a:xfrm>
            <a:off x="415600" y="210301"/>
            <a:ext cx="731599" cy="868667"/>
          </a:xfrm>
          <a:prstGeom prst="rect">
            <a:avLst/>
          </a:prstGeom>
          <a:noFill/>
          <a:ln>
            <a:noFill/>
          </a:ln>
        </p:spPr>
      </p:pic>
    </p:spTree>
    <p:extLst>
      <p:ext uri="{BB962C8B-B14F-4D97-AF65-F5344CB8AC3E}">
        <p14:creationId xmlns:p14="http://schemas.microsoft.com/office/powerpoint/2010/main" val="15339243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5"/>
        <p:cNvGrpSpPr/>
        <p:nvPr/>
      </p:nvGrpSpPr>
      <p:grpSpPr>
        <a:xfrm>
          <a:off x="0" y="0"/>
          <a:ext cx="0" cy="0"/>
          <a:chOff x="0" y="0"/>
          <a:chExt cx="0" cy="0"/>
        </a:xfrm>
      </p:grpSpPr>
      <p:sp>
        <p:nvSpPr>
          <p:cNvPr id="26" name="Google Shape;26;p5"/>
          <p:cNvSpPr txBox="1">
            <a:spLocks noGrp="1"/>
          </p:cNvSpPr>
          <p:nvPr>
            <p:ph type="title"/>
          </p:nvPr>
        </p:nvSpPr>
        <p:spPr>
          <a:xfrm>
            <a:off x="415600" y="521800"/>
            <a:ext cx="11361200" cy="834800"/>
          </a:xfrm>
          <a:prstGeom prst="rect">
            <a:avLst/>
          </a:prstGeom>
        </p:spPr>
        <p:txBody>
          <a:bodyPr spcFirstLastPara="1" wrap="square" lIns="91700" tIns="91700" rIns="91700" bIns="91700" anchor="t" anchorCtr="0">
            <a:noAutofit/>
          </a:bodyPr>
          <a:lstStyle>
            <a:lvl1pPr lvl="0">
              <a:spcBef>
                <a:spcPts val="0"/>
              </a:spcBef>
              <a:spcAft>
                <a:spcPts val="0"/>
              </a:spcAft>
              <a:buSzPts val="3300"/>
              <a:buNone/>
              <a:defRPr/>
            </a:lvl1pPr>
            <a:lvl2pPr lvl="1">
              <a:spcBef>
                <a:spcPts val="0"/>
              </a:spcBef>
              <a:spcAft>
                <a:spcPts val="0"/>
              </a:spcAft>
              <a:buSzPts val="3300"/>
              <a:buNone/>
              <a:defRPr/>
            </a:lvl2pPr>
            <a:lvl3pPr lvl="2">
              <a:spcBef>
                <a:spcPts val="0"/>
              </a:spcBef>
              <a:spcAft>
                <a:spcPts val="0"/>
              </a:spcAft>
              <a:buSzPts val="3300"/>
              <a:buNone/>
              <a:defRPr/>
            </a:lvl3pPr>
            <a:lvl4pPr lvl="3">
              <a:spcBef>
                <a:spcPts val="0"/>
              </a:spcBef>
              <a:spcAft>
                <a:spcPts val="0"/>
              </a:spcAft>
              <a:buSzPts val="3300"/>
              <a:buNone/>
              <a:defRPr/>
            </a:lvl4pPr>
            <a:lvl5pPr lvl="4">
              <a:spcBef>
                <a:spcPts val="0"/>
              </a:spcBef>
              <a:spcAft>
                <a:spcPts val="0"/>
              </a:spcAft>
              <a:buSzPts val="3300"/>
              <a:buNone/>
              <a:defRPr/>
            </a:lvl5pPr>
            <a:lvl6pPr lvl="5">
              <a:spcBef>
                <a:spcPts val="0"/>
              </a:spcBef>
              <a:spcAft>
                <a:spcPts val="0"/>
              </a:spcAft>
              <a:buSzPts val="3300"/>
              <a:buNone/>
              <a:defRPr/>
            </a:lvl6pPr>
            <a:lvl7pPr lvl="6">
              <a:spcBef>
                <a:spcPts val="0"/>
              </a:spcBef>
              <a:spcAft>
                <a:spcPts val="0"/>
              </a:spcAft>
              <a:buSzPts val="3300"/>
              <a:buNone/>
              <a:defRPr/>
            </a:lvl7pPr>
            <a:lvl8pPr lvl="7">
              <a:spcBef>
                <a:spcPts val="0"/>
              </a:spcBef>
              <a:spcAft>
                <a:spcPts val="0"/>
              </a:spcAft>
              <a:buSzPts val="3300"/>
              <a:buNone/>
              <a:defRPr/>
            </a:lvl8pPr>
            <a:lvl9pPr lvl="8">
              <a:spcBef>
                <a:spcPts val="0"/>
              </a:spcBef>
              <a:spcAft>
                <a:spcPts val="0"/>
              </a:spcAft>
              <a:buSzPts val="3300"/>
              <a:buNone/>
              <a:defRPr/>
            </a:lvl9pPr>
          </a:lstStyle>
          <a:p>
            <a:endParaRPr/>
          </a:p>
        </p:txBody>
      </p:sp>
      <p:sp>
        <p:nvSpPr>
          <p:cNvPr id="27" name="Google Shape;27;p5"/>
          <p:cNvSpPr txBox="1">
            <a:spLocks noGrp="1"/>
          </p:cNvSpPr>
          <p:nvPr>
            <p:ph type="body" idx="1"/>
          </p:nvPr>
        </p:nvSpPr>
        <p:spPr>
          <a:xfrm>
            <a:off x="415600" y="1536633"/>
            <a:ext cx="5333200" cy="4555200"/>
          </a:xfrm>
          <a:prstGeom prst="rect">
            <a:avLst/>
          </a:prstGeom>
        </p:spPr>
        <p:txBody>
          <a:bodyPr spcFirstLastPara="1" wrap="square" lIns="91700" tIns="91700" rIns="91700" bIns="91700"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8" name="Google Shape;28;p5"/>
          <p:cNvSpPr txBox="1">
            <a:spLocks noGrp="1"/>
          </p:cNvSpPr>
          <p:nvPr>
            <p:ph type="body" idx="2"/>
          </p:nvPr>
        </p:nvSpPr>
        <p:spPr>
          <a:xfrm>
            <a:off x="6443200" y="1536633"/>
            <a:ext cx="5333200" cy="4555200"/>
          </a:xfrm>
          <a:prstGeom prst="rect">
            <a:avLst/>
          </a:prstGeom>
        </p:spPr>
        <p:txBody>
          <a:bodyPr spcFirstLastPara="1" wrap="square" lIns="91700" tIns="91700" rIns="91700" bIns="91700"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9" name="Google Shape;29;p5"/>
          <p:cNvSpPr txBox="1">
            <a:spLocks noGrp="1"/>
          </p:cNvSpPr>
          <p:nvPr>
            <p:ph type="sldNum" idx="12"/>
          </p:nvPr>
        </p:nvSpPr>
        <p:spPr>
          <a:xfrm>
            <a:off x="11320333" y="6241345"/>
            <a:ext cx="731600" cy="524800"/>
          </a:xfrm>
          <a:prstGeom prst="rect">
            <a:avLst/>
          </a:prstGeom>
        </p:spPr>
        <p:txBody>
          <a:bodyPr spcFirstLastPara="1" wrap="square" lIns="91700" tIns="91700" rIns="91700" bIns="917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5491609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30"/>
        <p:cNvGrpSpPr/>
        <p:nvPr/>
      </p:nvGrpSpPr>
      <p:grpSpPr>
        <a:xfrm>
          <a:off x="0" y="0"/>
          <a:ext cx="0" cy="0"/>
          <a:chOff x="0" y="0"/>
          <a:chExt cx="0" cy="0"/>
        </a:xfrm>
      </p:grpSpPr>
      <p:sp>
        <p:nvSpPr>
          <p:cNvPr id="31" name="Google Shape;31;p6"/>
          <p:cNvSpPr txBox="1">
            <a:spLocks noGrp="1"/>
          </p:cNvSpPr>
          <p:nvPr>
            <p:ph type="title"/>
          </p:nvPr>
        </p:nvSpPr>
        <p:spPr>
          <a:xfrm>
            <a:off x="415600" y="521800"/>
            <a:ext cx="11361200" cy="834800"/>
          </a:xfrm>
          <a:prstGeom prst="rect">
            <a:avLst/>
          </a:prstGeom>
        </p:spPr>
        <p:txBody>
          <a:bodyPr spcFirstLastPara="1" wrap="square" lIns="91700" tIns="91700" rIns="91700" bIns="91700" anchor="t" anchorCtr="0">
            <a:noAutofit/>
          </a:bodyPr>
          <a:lstStyle>
            <a:lvl1pPr lvl="0">
              <a:spcBef>
                <a:spcPts val="0"/>
              </a:spcBef>
              <a:spcAft>
                <a:spcPts val="0"/>
              </a:spcAft>
              <a:buSzPts val="3300"/>
              <a:buNone/>
              <a:defRPr/>
            </a:lvl1pPr>
            <a:lvl2pPr lvl="1">
              <a:spcBef>
                <a:spcPts val="0"/>
              </a:spcBef>
              <a:spcAft>
                <a:spcPts val="0"/>
              </a:spcAft>
              <a:buSzPts val="3300"/>
              <a:buNone/>
              <a:defRPr/>
            </a:lvl2pPr>
            <a:lvl3pPr lvl="2">
              <a:spcBef>
                <a:spcPts val="0"/>
              </a:spcBef>
              <a:spcAft>
                <a:spcPts val="0"/>
              </a:spcAft>
              <a:buSzPts val="3300"/>
              <a:buNone/>
              <a:defRPr/>
            </a:lvl3pPr>
            <a:lvl4pPr lvl="3">
              <a:spcBef>
                <a:spcPts val="0"/>
              </a:spcBef>
              <a:spcAft>
                <a:spcPts val="0"/>
              </a:spcAft>
              <a:buSzPts val="3300"/>
              <a:buNone/>
              <a:defRPr/>
            </a:lvl4pPr>
            <a:lvl5pPr lvl="4">
              <a:spcBef>
                <a:spcPts val="0"/>
              </a:spcBef>
              <a:spcAft>
                <a:spcPts val="0"/>
              </a:spcAft>
              <a:buSzPts val="3300"/>
              <a:buNone/>
              <a:defRPr/>
            </a:lvl5pPr>
            <a:lvl6pPr lvl="5">
              <a:spcBef>
                <a:spcPts val="0"/>
              </a:spcBef>
              <a:spcAft>
                <a:spcPts val="0"/>
              </a:spcAft>
              <a:buSzPts val="3300"/>
              <a:buNone/>
              <a:defRPr/>
            </a:lvl6pPr>
            <a:lvl7pPr lvl="6">
              <a:spcBef>
                <a:spcPts val="0"/>
              </a:spcBef>
              <a:spcAft>
                <a:spcPts val="0"/>
              </a:spcAft>
              <a:buSzPts val="3300"/>
              <a:buNone/>
              <a:defRPr/>
            </a:lvl7pPr>
            <a:lvl8pPr lvl="7">
              <a:spcBef>
                <a:spcPts val="0"/>
              </a:spcBef>
              <a:spcAft>
                <a:spcPts val="0"/>
              </a:spcAft>
              <a:buSzPts val="3300"/>
              <a:buNone/>
              <a:defRPr/>
            </a:lvl8pPr>
            <a:lvl9pPr lvl="8">
              <a:spcBef>
                <a:spcPts val="0"/>
              </a:spcBef>
              <a:spcAft>
                <a:spcPts val="0"/>
              </a:spcAft>
              <a:buSzPts val="3300"/>
              <a:buNone/>
              <a:defRPr/>
            </a:lvl9pPr>
          </a:lstStyle>
          <a:p>
            <a:endParaRPr/>
          </a:p>
        </p:txBody>
      </p:sp>
      <p:sp>
        <p:nvSpPr>
          <p:cNvPr id="32" name="Google Shape;32;p6"/>
          <p:cNvSpPr txBox="1">
            <a:spLocks noGrp="1"/>
          </p:cNvSpPr>
          <p:nvPr>
            <p:ph type="sldNum" idx="12"/>
          </p:nvPr>
        </p:nvSpPr>
        <p:spPr>
          <a:xfrm>
            <a:off x="11320333" y="6241345"/>
            <a:ext cx="731600" cy="524800"/>
          </a:xfrm>
          <a:prstGeom prst="rect">
            <a:avLst/>
          </a:prstGeom>
        </p:spPr>
        <p:txBody>
          <a:bodyPr spcFirstLastPara="1" wrap="square" lIns="91700" tIns="91700" rIns="91700" bIns="917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42680675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33"/>
        <p:cNvGrpSpPr/>
        <p:nvPr/>
      </p:nvGrpSpPr>
      <p:grpSpPr>
        <a:xfrm>
          <a:off x="0" y="0"/>
          <a:ext cx="0" cy="0"/>
          <a:chOff x="0" y="0"/>
          <a:chExt cx="0" cy="0"/>
        </a:xfrm>
      </p:grpSpPr>
      <p:sp>
        <p:nvSpPr>
          <p:cNvPr id="34" name="Google Shape;34;p7"/>
          <p:cNvSpPr txBox="1">
            <a:spLocks noGrp="1"/>
          </p:cNvSpPr>
          <p:nvPr>
            <p:ph type="title"/>
          </p:nvPr>
        </p:nvSpPr>
        <p:spPr>
          <a:xfrm>
            <a:off x="415600" y="740800"/>
            <a:ext cx="3744000" cy="1007600"/>
          </a:xfrm>
          <a:prstGeom prst="rect">
            <a:avLst/>
          </a:prstGeom>
        </p:spPr>
        <p:txBody>
          <a:bodyPr spcFirstLastPara="1" wrap="square" lIns="91700" tIns="91700" rIns="91700" bIns="91700" anchor="b" anchorCtr="0">
            <a:noAutofit/>
          </a:bodyPr>
          <a:lstStyle>
            <a:lvl1pPr lvl="0">
              <a:spcBef>
                <a:spcPts val="0"/>
              </a:spcBef>
              <a:spcAft>
                <a:spcPts val="0"/>
              </a:spcAft>
              <a:buSzPts val="2300"/>
              <a:buNone/>
              <a:defRPr sz="3067"/>
            </a:lvl1pPr>
            <a:lvl2pPr lvl="1">
              <a:spcBef>
                <a:spcPts val="0"/>
              </a:spcBef>
              <a:spcAft>
                <a:spcPts val="0"/>
              </a:spcAft>
              <a:buSzPts val="2300"/>
              <a:buNone/>
              <a:defRPr sz="3067"/>
            </a:lvl2pPr>
            <a:lvl3pPr lvl="2">
              <a:spcBef>
                <a:spcPts val="0"/>
              </a:spcBef>
              <a:spcAft>
                <a:spcPts val="0"/>
              </a:spcAft>
              <a:buSzPts val="2300"/>
              <a:buNone/>
              <a:defRPr sz="3067"/>
            </a:lvl3pPr>
            <a:lvl4pPr lvl="3">
              <a:spcBef>
                <a:spcPts val="0"/>
              </a:spcBef>
              <a:spcAft>
                <a:spcPts val="0"/>
              </a:spcAft>
              <a:buSzPts val="2300"/>
              <a:buNone/>
              <a:defRPr sz="3067"/>
            </a:lvl4pPr>
            <a:lvl5pPr lvl="4">
              <a:spcBef>
                <a:spcPts val="0"/>
              </a:spcBef>
              <a:spcAft>
                <a:spcPts val="0"/>
              </a:spcAft>
              <a:buSzPts val="2300"/>
              <a:buNone/>
              <a:defRPr sz="3067"/>
            </a:lvl5pPr>
            <a:lvl6pPr lvl="5">
              <a:spcBef>
                <a:spcPts val="0"/>
              </a:spcBef>
              <a:spcAft>
                <a:spcPts val="0"/>
              </a:spcAft>
              <a:buSzPts val="2300"/>
              <a:buNone/>
              <a:defRPr sz="3067"/>
            </a:lvl6pPr>
            <a:lvl7pPr lvl="6">
              <a:spcBef>
                <a:spcPts val="0"/>
              </a:spcBef>
              <a:spcAft>
                <a:spcPts val="0"/>
              </a:spcAft>
              <a:buSzPts val="2300"/>
              <a:buNone/>
              <a:defRPr sz="3067"/>
            </a:lvl7pPr>
            <a:lvl8pPr lvl="7">
              <a:spcBef>
                <a:spcPts val="0"/>
              </a:spcBef>
              <a:spcAft>
                <a:spcPts val="0"/>
              </a:spcAft>
              <a:buSzPts val="2300"/>
              <a:buNone/>
              <a:defRPr sz="3067"/>
            </a:lvl8pPr>
            <a:lvl9pPr lvl="8">
              <a:spcBef>
                <a:spcPts val="0"/>
              </a:spcBef>
              <a:spcAft>
                <a:spcPts val="0"/>
              </a:spcAft>
              <a:buSzPts val="2300"/>
              <a:buNone/>
              <a:defRPr sz="3067"/>
            </a:lvl9pPr>
          </a:lstStyle>
          <a:p>
            <a:endParaRPr/>
          </a:p>
        </p:txBody>
      </p:sp>
      <p:sp>
        <p:nvSpPr>
          <p:cNvPr id="35" name="Google Shape;35;p7"/>
          <p:cNvSpPr txBox="1">
            <a:spLocks noGrp="1"/>
          </p:cNvSpPr>
          <p:nvPr>
            <p:ph type="body" idx="1"/>
          </p:nvPr>
        </p:nvSpPr>
        <p:spPr>
          <a:xfrm>
            <a:off x="415600" y="1855171"/>
            <a:ext cx="3744000" cy="4239200"/>
          </a:xfrm>
          <a:prstGeom prst="rect">
            <a:avLst/>
          </a:prstGeom>
        </p:spPr>
        <p:txBody>
          <a:bodyPr spcFirstLastPara="1" wrap="square" lIns="91700" tIns="91700" rIns="91700" bIns="91700" anchor="t" anchorCtr="0">
            <a:noAutofit/>
          </a:bodyPr>
          <a:lstStyle>
            <a:lvl1pPr marL="609585" lvl="0" indent="-406390">
              <a:spcBef>
                <a:spcPts val="0"/>
              </a:spcBef>
              <a:spcAft>
                <a:spcPts val="0"/>
              </a:spcAft>
              <a:buSzPts val="1200"/>
              <a:buChar char="●"/>
              <a:defRPr sz="1600"/>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36" name="Google Shape;36;p7"/>
          <p:cNvSpPr txBox="1">
            <a:spLocks noGrp="1"/>
          </p:cNvSpPr>
          <p:nvPr>
            <p:ph type="sldNum" idx="12"/>
          </p:nvPr>
        </p:nvSpPr>
        <p:spPr>
          <a:xfrm>
            <a:off x="11320333" y="6241345"/>
            <a:ext cx="731600" cy="524800"/>
          </a:xfrm>
          <a:prstGeom prst="rect">
            <a:avLst/>
          </a:prstGeom>
        </p:spPr>
        <p:txBody>
          <a:bodyPr spcFirstLastPara="1" wrap="square" lIns="91700" tIns="91700" rIns="91700" bIns="917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8386508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 point">
    <p:bg>
      <p:bgPr>
        <a:solidFill>
          <a:schemeClr val="dk2"/>
        </a:solidFill>
        <a:effectLst/>
      </p:bgPr>
    </p:bg>
    <p:spTree>
      <p:nvGrpSpPr>
        <p:cNvPr id="1" name="Shape 37"/>
        <p:cNvGrpSpPr/>
        <p:nvPr/>
      </p:nvGrpSpPr>
      <p:grpSpPr>
        <a:xfrm>
          <a:off x="0" y="0"/>
          <a:ext cx="0" cy="0"/>
          <a:chOff x="0" y="0"/>
          <a:chExt cx="0" cy="0"/>
        </a:xfrm>
      </p:grpSpPr>
      <p:sp>
        <p:nvSpPr>
          <p:cNvPr id="38" name="Google Shape;38;p8"/>
          <p:cNvSpPr txBox="1">
            <a:spLocks noGrp="1"/>
          </p:cNvSpPr>
          <p:nvPr>
            <p:ph type="title"/>
          </p:nvPr>
        </p:nvSpPr>
        <p:spPr>
          <a:xfrm>
            <a:off x="653667" y="701800"/>
            <a:ext cx="7491600" cy="5454400"/>
          </a:xfrm>
          <a:prstGeom prst="rect">
            <a:avLst/>
          </a:prstGeom>
        </p:spPr>
        <p:txBody>
          <a:bodyPr spcFirstLastPara="1" wrap="square" lIns="91700" tIns="91700" rIns="91700" bIns="91700" anchor="ctr" anchorCtr="0">
            <a:noAutofit/>
          </a:bodyPr>
          <a:lstStyle>
            <a:lvl1pPr lvl="0">
              <a:spcBef>
                <a:spcPts val="0"/>
              </a:spcBef>
              <a:spcAft>
                <a:spcPts val="0"/>
              </a:spcAft>
              <a:buClr>
                <a:schemeClr val="lt1"/>
              </a:buClr>
              <a:buSzPts val="4800"/>
              <a:buFont typeface="Lato"/>
              <a:buNone/>
              <a:defRPr sz="6400" b="0">
                <a:solidFill>
                  <a:schemeClr val="lt1"/>
                </a:solidFill>
                <a:latin typeface="Lato"/>
                <a:ea typeface="Lato"/>
                <a:cs typeface="Lato"/>
                <a:sym typeface="Lato"/>
              </a:defRPr>
            </a:lvl1pPr>
            <a:lvl2pPr lvl="1">
              <a:spcBef>
                <a:spcPts val="0"/>
              </a:spcBef>
              <a:spcAft>
                <a:spcPts val="0"/>
              </a:spcAft>
              <a:buClr>
                <a:schemeClr val="lt1"/>
              </a:buClr>
              <a:buSzPts val="4800"/>
              <a:buFont typeface="Lato"/>
              <a:buNone/>
              <a:defRPr sz="6400" b="0">
                <a:solidFill>
                  <a:schemeClr val="lt1"/>
                </a:solidFill>
                <a:latin typeface="Lato"/>
                <a:ea typeface="Lato"/>
                <a:cs typeface="Lato"/>
                <a:sym typeface="Lato"/>
              </a:defRPr>
            </a:lvl2pPr>
            <a:lvl3pPr lvl="2">
              <a:spcBef>
                <a:spcPts val="0"/>
              </a:spcBef>
              <a:spcAft>
                <a:spcPts val="0"/>
              </a:spcAft>
              <a:buClr>
                <a:schemeClr val="lt1"/>
              </a:buClr>
              <a:buSzPts val="4800"/>
              <a:buFont typeface="Lato"/>
              <a:buNone/>
              <a:defRPr sz="6400" b="0">
                <a:solidFill>
                  <a:schemeClr val="lt1"/>
                </a:solidFill>
                <a:latin typeface="Lato"/>
                <a:ea typeface="Lato"/>
                <a:cs typeface="Lato"/>
                <a:sym typeface="Lato"/>
              </a:defRPr>
            </a:lvl3pPr>
            <a:lvl4pPr lvl="3">
              <a:spcBef>
                <a:spcPts val="0"/>
              </a:spcBef>
              <a:spcAft>
                <a:spcPts val="0"/>
              </a:spcAft>
              <a:buClr>
                <a:schemeClr val="lt1"/>
              </a:buClr>
              <a:buSzPts val="4800"/>
              <a:buFont typeface="Lato"/>
              <a:buNone/>
              <a:defRPr sz="6400" b="0">
                <a:solidFill>
                  <a:schemeClr val="lt1"/>
                </a:solidFill>
                <a:latin typeface="Lato"/>
                <a:ea typeface="Lato"/>
                <a:cs typeface="Lato"/>
                <a:sym typeface="Lato"/>
              </a:defRPr>
            </a:lvl4pPr>
            <a:lvl5pPr lvl="4">
              <a:spcBef>
                <a:spcPts val="0"/>
              </a:spcBef>
              <a:spcAft>
                <a:spcPts val="0"/>
              </a:spcAft>
              <a:buClr>
                <a:schemeClr val="lt1"/>
              </a:buClr>
              <a:buSzPts val="4800"/>
              <a:buFont typeface="Lato"/>
              <a:buNone/>
              <a:defRPr sz="6400" b="0">
                <a:solidFill>
                  <a:schemeClr val="lt1"/>
                </a:solidFill>
                <a:latin typeface="Lato"/>
                <a:ea typeface="Lato"/>
                <a:cs typeface="Lato"/>
                <a:sym typeface="Lato"/>
              </a:defRPr>
            </a:lvl5pPr>
            <a:lvl6pPr lvl="5">
              <a:spcBef>
                <a:spcPts val="0"/>
              </a:spcBef>
              <a:spcAft>
                <a:spcPts val="0"/>
              </a:spcAft>
              <a:buClr>
                <a:schemeClr val="lt1"/>
              </a:buClr>
              <a:buSzPts val="4800"/>
              <a:buFont typeface="Lato"/>
              <a:buNone/>
              <a:defRPr sz="6400" b="0">
                <a:solidFill>
                  <a:schemeClr val="lt1"/>
                </a:solidFill>
                <a:latin typeface="Lato"/>
                <a:ea typeface="Lato"/>
                <a:cs typeface="Lato"/>
                <a:sym typeface="Lato"/>
              </a:defRPr>
            </a:lvl6pPr>
            <a:lvl7pPr lvl="6">
              <a:spcBef>
                <a:spcPts val="0"/>
              </a:spcBef>
              <a:spcAft>
                <a:spcPts val="0"/>
              </a:spcAft>
              <a:buClr>
                <a:schemeClr val="lt1"/>
              </a:buClr>
              <a:buSzPts val="4800"/>
              <a:buFont typeface="Lato"/>
              <a:buNone/>
              <a:defRPr sz="6400" b="0">
                <a:solidFill>
                  <a:schemeClr val="lt1"/>
                </a:solidFill>
                <a:latin typeface="Lato"/>
                <a:ea typeface="Lato"/>
                <a:cs typeface="Lato"/>
                <a:sym typeface="Lato"/>
              </a:defRPr>
            </a:lvl7pPr>
            <a:lvl8pPr lvl="7">
              <a:spcBef>
                <a:spcPts val="0"/>
              </a:spcBef>
              <a:spcAft>
                <a:spcPts val="0"/>
              </a:spcAft>
              <a:buClr>
                <a:schemeClr val="lt1"/>
              </a:buClr>
              <a:buSzPts val="4800"/>
              <a:buFont typeface="Lato"/>
              <a:buNone/>
              <a:defRPr sz="6400" b="0">
                <a:solidFill>
                  <a:schemeClr val="lt1"/>
                </a:solidFill>
                <a:latin typeface="Lato"/>
                <a:ea typeface="Lato"/>
                <a:cs typeface="Lato"/>
                <a:sym typeface="Lato"/>
              </a:defRPr>
            </a:lvl8pPr>
            <a:lvl9pPr lvl="8">
              <a:spcBef>
                <a:spcPts val="0"/>
              </a:spcBef>
              <a:spcAft>
                <a:spcPts val="0"/>
              </a:spcAft>
              <a:buClr>
                <a:schemeClr val="lt1"/>
              </a:buClr>
              <a:buSzPts val="4800"/>
              <a:buFont typeface="Lato"/>
              <a:buNone/>
              <a:defRPr sz="6400" b="0">
                <a:solidFill>
                  <a:schemeClr val="lt1"/>
                </a:solidFill>
                <a:latin typeface="Lato"/>
                <a:ea typeface="Lato"/>
                <a:cs typeface="Lato"/>
                <a:sym typeface="Lato"/>
              </a:defRPr>
            </a:lvl9pPr>
          </a:lstStyle>
          <a:p>
            <a:endParaRPr/>
          </a:p>
        </p:txBody>
      </p:sp>
      <p:sp>
        <p:nvSpPr>
          <p:cNvPr id="39" name="Google Shape;39;p8"/>
          <p:cNvSpPr txBox="1">
            <a:spLocks noGrp="1"/>
          </p:cNvSpPr>
          <p:nvPr>
            <p:ph type="sldNum" idx="12"/>
          </p:nvPr>
        </p:nvSpPr>
        <p:spPr>
          <a:xfrm>
            <a:off x="11320333" y="6241345"/>
            <a:ext cx="731600" cy="524800"/>
          </a:xfrm>
          <a:prstGeom prst="rect">
            <a:avLst/>
          </a:prstGeom>
        </p:spPr>
        <p:txBody>
          <a:bodyPr spcFirstLastPara="1" wrap="square" lIns="91700" tIns="91700" rIns="91700" bIns="91700"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40011215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40"/>
        <p:cNvGrpSpPr/>
        <p:nvPr/>
      </p:nvGrpSpPr>
      <p:grpSpPr>
        <a:xfrm>
          <a:off x="0" y="0"/>
          <a:ext cx="0" cy="0"/>
          <a:chOff x="0" y="0"/>
          <a:chExt cx="0" cy="0"/>
        </a:xfrm>
      </p:grpSpPr>
      <p:sp>
        <p:nvSpPr>
          <p:cNvPr id="41" name="Google Shape;41;p9"/>
          <p:cNvSpPr/>
          <p:nvPr/>
        </p:nvSpPr>
        <p:spPr>
          <a:xfrm>
            <a:off x="6096000" y="-33"/>
            <a:ext cx="6096000" cy="6858000"/>
          </a:xfrm>
          <a:prstGeom prst="rect">
            <a:avLst/>
          </a:prstGeom>
          <a:gradFill>
            <a:gsLst>
              <a:gs pos="0">
                <a:srgbClr val="DBD4EB"/>
              </a:gs>
              <a:gs pos="100000">
                <a:srgbClr val="9180BB"/>
              </a:gs>
            </a:gsLst>
            <a:lin ang="5400012" scaled="0"/>
          </a:gradFill>
          <a:ln>
            <a:noFill/>
          </a:ln>
        </p:spPr>
        <p:txBody>
          <a:bodyPr spcFirstLastPara="1" wrap="square" lIns="122267" tIns="122267" rIns="122267" bIns="122267" anchor="ctr" anchorCtr="0">
            <a:noAutofit/>
          </a:bodyPr>
          <a:lstStyle/>
          <a:p>
            <a:pPr marL="0" lvl="0" indent="0" algn="l" rtl="0">
              <a:spcBef>
                <a:spcPts val="0"/>
              </a:spcBef>
              <a:spcAft>
                <a:spcPts val="0"/>
              </a:spcAft>
              <a:buNone/>
            </a:pPr>
            <a:endParaRPr sz="2400"/>
          </a:p>
        </p:txBody>
      </p:sp>
      <p:cxnSp>
        <p:nvCxnSpPr>
          <p:cNvPr id="42" name="Google Shape;42;p9"/>
          <p:cNvCxnSpPr/>
          <p:nvPr/>
        </p:nvCxnSpPr>
        <p:spPr>
          <a:xfrm>
            <a:off x="6706233" y="5994000"/>
            <a:ext cx="624400" cy="0"/>
          </a:xfrm>
          <a:prstGeom prst="straightConnector1">
            <a:avLst/>
          </a:prstGeom>
          <a:noFill/>
          <a:ln w="19050" cap="flat" cmpd="sng">
            <a:solidFill>
              <a:schemeClr val="lt1"/>
            </a:solidFill>
            <a:prstDash val="solid"/>
            <a:round/>
            <a:headEnd type="none" w="sm" len="sm"/>
            <a:tailEnd type="none" w="sm" len="sm"/>
          </a:ln>
        </p:spPr>
      </p:cxnSp>
      <p:sp>
        <p:nvSpPr>
          <p:cNvPr id="43" name="Google Shape;43;p9"/>
          <p:cNvSpPr txBox="1">
            <a:spLocks noGrp="1"/>
          </p:cNvSpPr>
          <p:nvPr>
            <p:ph type="title"/>
          </p:nvPr>
        </p:nvSpPr>
        <p:spPr>
          <a:xfrm>
            <a:off x="354000" y="1477267"/>
            <a:ext cx="5393600" cy="2244800"/>
          </a:xfrm>
          <a:prstGeom prst="rect">
            <a:avLst/>
          </a:prstGeom>
        </p:spPr>
        <p:txBody>
          <a:bodyPr spcFirstLastPara="1" wrap="square" lIns="91700" tIns="91700" rIns="91700" bIns="91700"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44" name="Google Shape;44;p9"/>
          <p:cNvSpPr txBox="1">
            <a:spLocks noGrp="1"/>
          </p:cNvSpPr>
          <p:nvPr>
            <p:ph type="subTitle" idx="1"/>
          </p:nvPr>
        </p:nvSpPr>
        <p:spPr>
          <a:xfrm>
            <a:off x="354000" y="3793601"/>
            <a:ext cx="5393600" cy="1794000"/>
          </a:xfrm>
          <a:prstGeom prst="rect">
            <a:avLst/>
          </a:prstGeom>
        </p:spPr>
        <p:txBody>
          <a:bodyPr spcFirstLastPara="1" wrap="square" lIns="91700" tIns="91700" rIns="91700" bIns="91700"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45" name="Google Shape;45;p9"/>
          <p:cNvSpPr txBox="1">
            <a:spLocks noGrp="1"/>
          </p:cNvSpPr>
          <p:nvPr>
            <p:ph type="body" idx="2"/>
          </p:nvPr>
        </p:nvSpPr>
        <p:spPr>
          <a:xfrm>
            <a:off x="6586000" y="965600"/>
            <a:ext cx="5116000" cy="4926800"/>
          </a:xfrm>
          <a:prstGeom prst="rect">
            <a:avLst/>
          </a:prstGeom>
        </p:spPr>
        <p:txBody>
          <a:bodyPr spcFirstLastPara="1" wrap="square" lIns="91700" tIns="91700" rIns="91700" bIns="91700" anchor="ctr" anchorCtr="0">
            <a:noAutofit/>
          </a:bodyPr>
          <a:lstStyle>
            <a:lvl1pPr marL="609585" lvl="0" indent="-457189">
              <a:spcBef>
                <a:spcPts val="0"/>
              </a:spcBef>
              <a:spcAft>
                <a:spcPts val="0"/>
              </a:spcAft>
              <a:buClr>
                <a:schemeClr val="lt1"/>
              </a:buClr>
              <a:buSzPts val="1800"/>
              <a:buChar char="●"/>
              <a:defRPr>
                <a:solidFill>
                  <a:schemeClr val="lt1"/>
                </a:solidFill>
              </a:defRPr>
            </a:lvl1pPr>
            <a:lvl2pPr marL="1219170" lvl="1" indent="-423323">
              <a:spcBef>
                <a:spcPts val="2133"/>
              </a:spcBef>
              <a:spcAft>
                <a:spcPts val="0"/>
              </a:spcAft>
              <a:buClr>
                <a:schemeClr val="lt1"/>
              </a:buClr>
              <a:buSzPts val="1400"/>
              <a:buChar char="○"/>
              <a:defRPr>
                <a:solidFill>
                  <a:schemeClr val="lt1"/>
                </a:solidFill>
              </a:defRPr>
            </a:lvl2pPr>
            <a:lvl3pPr marL="1828754" lvl="2" indent="-423323">
              <a:spcBef>
                <a:spcPts val="2133"/>
              </a:spcBef>
              <a:spcAft>
                <a:spcPts val="0"/>
              </a:spcAft>
              <a:buClr>
                <a:schemeClr val="lt1"/>
              </a:buClr>
              <a:buSzPts val="1400"/>
              <a:buChar char="■"/>
              <a:defRPr>
                <a:solidFill>
                  <a:schemeClr val="lt1"/>
                </a:solidFill>
              </a:defRPr>
            </a:lvl3pPr>
            <a:lvl4pPr marL="2438339" lvl="3" indent="-423323">
              <a:spcBef>
                <a:spcPts val="2133"/>
              </a:spcBef>
              <a:spcAft>
                <a:spcPts val="0"/>
              </a:spcAft>
              <a:buClr>
                <a:schemeClr val="lt1"/>
              </a:buClr>
              <a:buSzPts val="1400"/>
              <a:buChar char="●"/>
              <a:defRPr>
                <a:solidFill>
                  <a:schemeClr val="lt1"/>
                </a:solidFill>
              </a:defRPr>
            </a:lvl4pPr>
            <a:lvl5pPr marL="3047924" lvl="4" indent="-423323">
              <a:spcBef>
                <a:spcPts val="2133"/>
              </a:spcBef>
              <a:spcAft>
                <a:spcPts val="0"/>
              </a:spcAft>
              <a:buClr>
                <a:schemeClr val="lt1"/>
              </a:buClr>
              <a:buSzPts val="1400"/>
              <a:buChar char="○"/>
              <a:defRPr>
                <a:solidFill>
                  <a:schemeClr val="lt1"/>
                </a:solidFill>
              </a:defRPr>
            </a:lvl5pPr>
            <a:lvl6pPr marL="3657509" lvl="5" indent="-423323">
              <a:spcBef>
                <a:spcPts val="2133"/>
              </a:spcBef>
              <a:spcAft>
                <a:spcPts val="0"/>
              </a:spcAft>
              <a:buClr>
                <a:schemeClr val="lt1"/>
              </a:buClr>
              <a:buSzPts val="1400"/>
              <a:buChar char="■"/>
              <a:defRPr>
                <a:solidFill>
                  <a:schemeClr val="lt1"/>
                </a:solidFill>
              </a:defRPr>
            </a:lvl6pPr>
            <a:lvl7pPr marL="4267093" lvl="6" indent="-423323">
              <a:spcBef>
                <a:spcPts val="2133"/>
              </a:spcBef>
              <a:spcAft>
                <a:spcPts val="0"/>
              </a:spcAft>
              <a:buClr>
                <a:schemeClr val="lt1"/>
              </a:buClr>
              <a:buSzPts val="1400"/>
              <a:buChar char="●"/>
              <a:defRPr>
                <a:solidFill>
                  <a:schemeClr val="lt1"/>
                </a:solidFill>
              </a:defRPr>
            </a:lvl7pPr>
            <a:lvl8pPr marL="4876678" lvl="7" indent="-423323">
              <a:spcBef>
                <a:spcPts val="2133"/>
              </a:spcBef>
              <a:spcAft>
                <a:spcPts val="0"/>
              </a:spcAft>
              <a:buClr>
                <a:schemeClr val="lt1"/>
              </a:buClr>
              <a:buSzPts val="1400"/>
              <a:buChar char="○"/>
              <a:defRPr>
                <a:solidFill>
                  <a:schemeClr val="lt1"/>
                </a:solidFill>
              </a:defRPr>
            </a:lvl8pPr>
            <a:lvl9pPr marL="5486263" lvl="8" indent="-423323">
              <a:spcBef>
                <a:spcPts val="2133"/>
              </a:spcBef>
              <a:spcAft>
                <a:spcPts val="2133"/>
              </a:spcAft>
              <a:buClr>
                <a:schemeClr val="lt1"/>
              </a:buClr>
              <a:buSzPts val="1400"/>
              <a:buChar char="■"/>
              <a:defRPr>
                <a:solidFill>
                  <a:schemeClr val="lt1"/>
                </a:solidFill>
              </a:defRPr>
            </a:lvl9pPr>
          </a:lstStyle>
          <a:p>
            <a:endParaRPr/>
          </a:p>
        </p:txBody>
      </p:sp>
      <p:sp>
        <p:nvSpPr>
          <p:cNvPr id="46" name="Google Shape;46;p9"/>
          <p:cNvSpPr txBox="1">
            <a:spLocks noGrp="1"/>
          </p:cNvSpPr>
          <p:nvPr>
            <p:ph type="sldNum" idx="12"/>
          </p:nvPr>
        </p:nvSpPr>
        <p:spPr>
          <a:xfrm>
            <a:off x="11320333" y="6241345"/>
            <a:ext cx="731600" cy="524800"/>
          </a:xfrm>
          <a:prstGeom prst="rect">
            <a:avLst/>
          </a:prstGeom>
        </p:spPr>
        <p:txBody>
          <a:bodyPr spcFirstLastPara="1" wrap="square" lIns="91700" tIns="91700" rIns="91700" bIns="91700"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34201683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p>
            <a:fld id="{B260CDF9-9D43-AA44-BBE9-A1CCDF30A455}" type="datetime1">
              <a:rPr lang="en-GB" smtClean="0"/>
              <a:t>30/06/2023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AECAF6-5362-974B-A7EF-F9B17DF8F007}" type="slidenum">
              <a:rPr lang="en-US" smtClean="0"/>
              <a:t>‹#›</a:t>
            </a:fld>
            <a:endParaRPr lang="en-US"/>
          </a:p>
        </p:txBody>
      </p:sp>
    </p:spTree>
    <p:extLst>
      <p:ext uri="{BB962C8B-B14F-4D97-AF65-F5344CB8AC3E}">
        <p14:creationId xmlns:p14="http://schemas.microsoft.com/office/powerpoint/2010/main" val="36524654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7"/>
        <p:cNvGrpSpPr/>
        <p:nvPr/>
      </p:nvGrpSpPr>
      <p:grpSpPr>
        <a:xfrm>
          <a:off x="0" y="0"/>
          <a:ext cx="0" cy="0"/>
          <a:chOff x="0" y="0"/>
          <a:chExt cx="0" cy="0"/>
        </a:xfrm>
      </p:grpSpPr>
      <p:sp>
        <p:nvSpPr>
          <p:cNvPr id="48" name="Google Shape;48;p10"/>
          <p:cNvSpPr txBox="1">
            <a:spLocks noGrp="1"/>
          </p:cNvSpPr>
          <p:nvPr>
            <p:ph type="body" idx="1"/>
          </p:nvPr>
        </p:nvSpPr>
        <p:spPr>
          <a:xfrm>
            <a:off x="426000" y="5640767"/>
            <a:ext cx="7998400" cy="798000"/>
          </a:xfrm>
          <a:prstGeom prst="rect">
            <a:avLst/>
          </a:prstGeom>
        </p:spPr>
        <p:txBody>
          <a:bodyPr spcFirstLastPara="1" wrap="square" lIns="91700" tIns="91700" rIns="91700" bIns="91700" anchor="ctr" anchorCtr="0">
            <a:noAutofit/>
          </a:bodyPr>
          <a:lstStyle>
            <a:lvl1pPr marL="609585" lvl="0" indent="-304792">
              <a:lnSpc>
                <a:spcPct val="100000"/>
              </a:lnSpc>
              <a:spcBef>
                <a:spcPts val="0"/>
              </a:spcBef>
              <a:spcAft>
                <a:spcPts val="0"/>
              </a:spcAft>
              <a:buSzPts val="1800"/>
              <a:buNone/>
              <a:defRPr/>
            </a:lvl1pPr>
          </a:lstStyle>
          <a:p>
            <a:endParaRPr/>
          </a:p>
        </p:txBody>
      </p:sp>
      <p:sp>
        <p:nvSpPr>
          <p:cNvPr id="49" name="Google Shape;49;p10"/>
          <p:cNvSpPr txBox="1">
            <a:spLocks noGrp="1"/>
          </p:cNvSpPr>
          <p:nvPr>
            <p:ph type="sldNum" idx="12"/>
          </p:nvPr>
        </p:nvSpPr>
        <p:spPr>
          <a:xfrm>
            <a:off x="11320333" y="6241345"/>
            <a:ext cx="731600" cy="524800"/>
          </a:xfrm>
          <a:prstGeom prst="rect">
            <a:avLst/>
          </a:prstGeom>
        </p:spPr>
        <p:txBody>
          <a:bodyPr spcFirstLastPara="1" wrap="square" lIns="91700" tIns="91700" rIns="91700" bIns="917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39397221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50"/>
        <p:cNvGrpSpPr/>
        <p:nvPr/>
      </p:nvGrpSpPr>
      <p:grpSpPr>
        <a:xfrm>
          <a:off x="0" y="0"/>
          <a:ext cx="0" cy="0"/>
          <a:chOff x="0" y="0"/>
          <a:chExt cx="0" cy="0"/>
        </a:xfrm>
      </p:grpSpPr>
      <p:sp>
        <p:nvSpPr>
          <p:cNvPr id="51" name="Google Shape;51;p11"/>
          <p:cNvSpPr/>
          <p:nvPr/>
        </p:nvSpPr>
        <p:spPr>
          <a:xfrm>
            <a:off x="0" y="6727600"/>
            <a:ext cx="12192000" cy="130400"/>
          </a:xfrm>
          <a:prstGeom prst="rect">
            <a:avLst/>
          </a:prstGeom>
          <a:solidFill>
            <a:schemeClr val="dk1"/>
          </a:solidFill>
          <a:ln>
            <a:noFill/>
          </a:ln>
        </p:spPr>
        <p:txBody>
          <a:bodyPr spcFirstLastPara="1" wrap="square" lIns="122267" tIns="122267" rIns="122267" bIns="122267" anchor="ctr" anchorCtr="0">
            <a:noAutofit/>
          </a:bodyPr>
          <a:lstStyle/>
          <a:p>
            <a:pPr marL="0" lvl="0" indent="0" algn="l" rtl="0">
              <a:spcBef>
                <a:spcPts val="0"/>
              </a:spcBef>
              <a:spcAft>
                <a:spcPts val="0"/>
              </a:spcAft>
              <a:buNone/>
            </a:pPr>
            <a:endParaRPr sz="2400"/>
          </a:p>
        </p:txBody>
      </p:sp>
      <p:sp>
        <p:nvSpPr>
          <p:cNvPr id="52" name="Google Shape;52;p11"/>
          <p:cNvSpPr txBox="1">
            <a:spLocks noGrp="1"/>
          </p:cNvSpPr>
          <p:nvPr>
            <p:ph type="title" hasCustomPrompt="1"/>
          </p:nvPr>
        </p:nvSpPr>
        <p:spPr>
          <a:xfrm>
            <a:off x="415600" y="1644133"/>
            <a:ext cx="11361200" cy="2147200"/>
          </a:xfrm>
          <a:prstGeom prst="rect">
            <a:avLst/>
          </a:prstGeom>
        </p:spPr>
        <p:txBody>
          <a:bodyPr spcFirstLastPara="1" wrap="square" lIns="91700" tIns="91700" rIns="91700" bIns="91700" anchor="b" anchorCtr="0">
            <a:noAutofit/>
          </a:bodyPr>
          <a:lstStyle>
            <a:lvl1pPr lvl="0" algn="ctr">
              <a:spcBef>
                <a:spcPts val="0"/>
              </a:spcBef>
              <a:spcAft>
                <a:spcPts val="0"/>
              </a:spcAft>
              <a:buSzPts val="10000"/>
              <a:buFont typeface="Lato"/>
              <a:buNone/>
              <a:defRPr sz="13333">
                <a:latin typeface="Lato"/>
                <a:ea typeface="Lato"/>
                <a:cs typeface="Lato"/>
                <a:sym typeface="Lato"/>
              </a:defRPr>
            </a:lvl1pPr>
            <a:lvl2pPr lvl="1" algn="ctr">
              <a:spcBef>
                <a:spcPts val="0"/>
              </a:spcBef>
              <a:spcAft>
                <a:spcPts val="0"/>
              </a:spcAft>
              <a:buSzPts val="10000"/>
              <a:buFont typeface="Lato"/>
              <a:buNone/>
              <a:defRPr sz="13333">
                <a:latin typeface="Lato"/>
                <a:ea typeface="Lato"/>
                <a:cs typeface="Lato"/>
                <a:sym typeface="Lato"/>
              </a:defRPr>
            </a:lvl2pPr>
            <a:lvl3pPr lvl="2" algn="ctr">
              <a:spcBef>
                <a:spcPts val="0"/>
              </a:spcBef>
              <a:spcAft>
                <a:spcPts val="0"/>
              </a:spcAft>
              <a:buSzPts val="10000"/>
              <a:buFont typeface="Lato"/>
              <a:buNone/>
              <a:defRPr sz="13333">
                <a:latin typeface="Lato"/>
                <a:ea typeface="Lato"/>
                <a:cs typeface="Lato"/>
                <a:sym typeface="Lato"/>
              </a:defRPr>
            </a:lvl3pPr>
            <a:lvl4pPr lvl="3" algn="ctr">
              <a:spcBef>
                <a:spcPts val="0"/>
              </a:spcBef>
              <a:spcAft>
                <a:spcPts val="0"/>
              </a:spcAft>
              <a:buSzPts val="10000"/>
              <a:buFont typeface="Lato"/>
              <a:buNone/>
              <a:defRPr sz="13333">
                <a:latin typeface="Lato"/>
                <a:ea typeface="Lato"/>
                <a:cs typeface="Lato"/>
                <a:sym typeface="Lato"/>
              </a:defRPr>
            </a:lvl4pPr>
            <a:lvl5pPr lvl="4" algn="ctr">
              <a:spcBef>
                <a:spcPts val="0"/>
              </a:spcBef>
              <a:spcAft>
                <a:spcPts val="0"/>
              </a:spcAft>
              <a:buSzPts val="10000"/>
              <a:buFont typeface="Lato"/>
              <a:buNone/>
              <a:defRPr sz="13333">
                <a:latin typeface="Lato"/>
                <a:ea typeface="Lato"/>
                <a:cs typeface="Lato"/>
                <a:sym typeface="Lato"/>
              </a:defRPr>
            </a:lvl5pPr>
            <a:lvl6pPr lvl="5" algn="ctr">
              <a:spcBef>
                <a:spcPts val="0"/>
              </a:spcBef>
              <a:spcAft>
                <a:spcPts val="0"/>
              </a:spcAft>
              <a:buSzPts val="10000"/>
              <a:buFont typeface="Lato"/>
              <a:buNone/>
              <a:defRPr sz="13333">
                <a:latin typeface="Lato"/>
                <a:ea typeface="Lato"/>
                <a:cs typeface="Lato"/>
                <a:sym typeface="Lato"/>
              </a:defRPr>
            </a:lvl6pPr>
            <a:lvl7pPr lvl="6" algn="ctr">
              <a:spcBef>
                <a:spcPts val="0"/>
              </a:spcBef>
              <a:spcAft>
                <a:spcPts val="0"/>
              </a:spcAft>
              <a:buSzPts val="10000"/>
              <a:buFont typeface="Lato"/>
              <a:buNone/>
              <a:defRPr sz="13333">
                <a:latin typeface="Lato"/>
                <a:ea typeface="Lato"/>
                <a:cs typeface="Lato"/>
                <a:sym typeface="Lato"/>
              </a:defRPr>
            </a:lvl7pPr>
            <a:lvl8pPr lvl="7" algn="ctr">
              <a:spcBef>
                <a:spcPts val="0"/>
              </a:spcBef>
              <a:spcAft>
                <a:spcPts val="0"/>
              </a:spcAft>
              <a:buSzPts val="10000"/>
              <a:buFont typeface="Lato"/>
              <a:buNone/>
              <a:defRPr sz="13333">
                <a:latin typeface="Lato"/>
                <a:ea typeface="Lato"/>
                <a:cs typeface="Lato"/>
                <a:sym typeface="Lato"/>
              </a:defRPr>
            </a:lvl8pPr>
            <a:lvl9pPr lvl="8" algn="ctr">
              <a:spcBef>
                <a:spcPts val="0"/>
              </a:spcBef>
              <a:spcAft>
                <a:spcPts val="0"/>
              </a:spcAft>
              <a:buSzPts val="10000"/>
              <a:buFont typeface="Lato"/>
              <a:buNone/>
              <a:defRPr sz="13333">
                <a:latin typeface="Lato"/>
                <a:ea typeface="Lato"/>
                <a:cs typeface="Lato"/>
                <a:sym typeface="Lato"/>
              </a:defRPr>
            </a:lvl9pPr>
          </a:lstStyle>
          <a:p>
            <a:r>
              <a:t>xx%</a:t>
            </a:r>
          </a:p>
        </p:txBody>
      </p:sp>
      <p:sp>
        <p:nvSpPr>
          <p:cNvPr id="53" name="Google Shape;53;p11"/>
          <p:cNvSpPr txBox="1">
            <a:spLocks noGrp="1"/>
          </p:cNvSpPr>
          <p:nvPr>
            <p:ph type="body" idx="1"/>
          </p:nvPr>
        </p:nvSpPr>
        <p:spPr>
          <a:xfrm>
            <a:off x="415600" y="3892600"/>
            <a:ext cx="11361200" cy="1428800"/>
          </a:xfrm>
          <a:prstGeom prst="rect">
            <a:avLst/>
          </a:prstGeom>
        </p:spPr>
        <p:txBody>
          <a:bodyPr spcFirstLastPara="1" wrap="square" lIns="91700" tIns="91700" rIns="91700" bIns="91700" anchor="t" anchorCtr="0">
            <a:noAutofit/>
          </a:bodyPr>
          <a:lstStyle>
            <a:lvl1pPr marL="609585" lvl="0" indent="-457189" algn="ctr">
              <a:spcBef>
                <a:spcPts val="0"/>
              </a:spcBef>
              <a:spcAft>
                <a:spcPts val="0"/>
              </a:spcAft>
              <a:buSzPts val="1800"/>
              <a:buChar char="●"/>
              <a:defRPr/>
            </a:lvl1pPr>
            <a:lvl2pPr marL="1219170" lvl="1" indent="-423323" algn="ctr">
              <a:spcBef>
                <a:spcPts val="2133"/>
              </a:spcBef>
              <a:spcAft>
                <a:spcPts val="0"/>
              </a:spcAft>
              <a:buSzPts val="1400"/>
              <a:buChar char="○"/>
              <a:defRPr/>
            </a:lvl2pPr>
            <a:lvl3pPr marL="1828754" lvl="2" indent="-423323" algn="ctr">
              <a:spcBef>
                <a:spcPts val="2133"/>
              </a:spcBef>
              <a:spcAft>
                <a:spcPts val="0"/>
              </a:spcAft>
              <a:buSzPts val="1400"/>
              <a:buChar char="■"/>
              <a:defRPr/>
            </a:lvl3pPr>
            <a:lvl4pPr marL="2438339" lvl="3" indent="-423323" algn="ctr">
              <a:spcBef>
                <a:spcPts val="2133"/>
              </a:spcBef>
              <a:spcAft>
                <a:spcPts val="0"/>
              </a:spcAft>
              <a:buSzPts val="1400"/>
              <a:buChar char="●"/>
              <a:defRPr/>
            </a:lvl4pPr>
            <a:lvl5pPr marL="3047924" lvl="4" indent="-423323" algn="ctr">
              <a:spcBef>
                <a:spcPts val="2133"/>
              </a:spcBef>
              <a:spcAft>
                <a:spcPts val="0"/>
              </a:spcAft>
              <a:buSzPts val="1400"/>
              <a:buChar char="○"/>
              <a:defRPr/>
            </a:lvl5pPr>
            <a:lvl6pPr marL="3657509" lvl="5" indent="-423323" algn="ctr">
              <a:spcBef>
                <a:spcPts val="2133"/>
              </a:spcBef>
              <a:spcAft>
                <a:spcPts val="0"/>
              </a:spcAft>
              <a:buSzPts val="1400"/>
              <a:buChar char="■"/>
              <a:defRPr/>
            </a:lvl6pPr>
            <a:lvl7pPr marL="4267093" lvl="6" indent="-423323" algn="ctr">
              <a:spcBef>
                <a:spcPts val="2133"/>
              </a:spcBef>
              <a:spcAft>
                <a:spcPts val="0"/>
              </a:spcAft>
              <a:buSzPts val="1400"/>
              <a:buChar char="●"/>
              <a:defRPr/>
            </a:lvl7pPr>
            <a:lvl8pPr marL="4876678" lvl="7" indent="-423323" algn="ctr">
              <a:spcBef>
                <a:spcPts val="2133"/>
              </a:spcBef>
              <a:spcAft>
                <a:spcPts val="0"/>
              </a:spcAft>
              <a:buSzPts val="1400"/>
              <a:buChar char="○"/>
              <a:defRPr/>
            </a:lvl8pPr>
            <a:lvl9pPr marL="5486263" lvl="8" indent="-423323" algn="ctr">
              <a:spcBef>
                <a:spcPts val="2133"/>
              </a:spcBef>
              <a:spcAft>
                <a:spcPts val="2133"/>
              </a:spcAft>
              <a:buSzPts val="1400"/>
              <a:buChar char="■"/>
              <a:defRPr/>
            </a:lvl9pPr>
          </a:lstStyle>
          <a:p>
            <a:endParaRPr/>
          </a:p>
        </p:txBody>
      </p:sp>
      <p:sp>
        <p:nvSpPr>
          <p:cNvPr id="54" name="Google Shape;54;p11"/>
          <p:cNvSpPr txBox="1">
            <a:spLocks noGrp="1"/>
          </p:cNvSpPr>
          <p:nvPr>
            <p:ph type="sldNum" idx="12"/>
          </p:nvPr>
        </p:nvSpPr>
        <p:spPr>
          <a:xfrm>
            <a:off x="11320333" y="6241345"/>
            <a:ext cx="731600" cy="524800"/>
          </a:xfrm>
          <a:prstGeom prst="rect">
            <a:avLst/>
          </a:prstGeom>
        </p:spPr>
        <p:txBody>
          <a:bodyPr spcFirstLastPara="1" wrap="square" lIns="91700" tIns="91700" rIns="91700" bIns="917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123672584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5"/>
        <p:cNvGrpSpPr/>
        <p:nvPr/>
      </p:nvGrpSpPr>
      <p:grpSpPr>
        <a:xfrm>
          <a:off x="0" y="0"/>
          <a:ext cx="0" cy="0"/>
          <a:chOff x="0" y="0"/>
          <a:chExt cx="0" cy="0"/>
        </a:xfrm>
      </p:grpSpPr>
      <p:sp>
        <p:nvSpPr>
          <p:cNvPr id="56" name="Google Shape;56;p12"/>
          <p:cNvSpPr txBox="1">
            <a:spLocks noGrp="1"/>
          </p:cNvSpPr>
          <p:nvPr>
            <p:ph type="sldNum" idx="12"/>
          </p:nvPr>
        </p:nvSpPr>
        <p:spPr>
          <a:xfrm>
            <a:off x="11320333" y="6241345"/>
            <a:ext cx="731600" cy="524800"/>
          </a:xfrm>
          <a:prstGeom prst="rect">
            <a:avLst/>
          </a:prstGeom>
        </p:spPr>
        <p:txBody>
          <a:bodyPr spcFirstLastPara="1" wrap="square" lIns="91700" tIns="91700" rIns="91700" bIns="9170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5599082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69B16FC4-0B48-6444-B101-A87E5191A25E}" type="datetime1">
              <a:rPr lang="en-GB" smtClean="0"/>
              <a:t>30/06/2023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0AECAF6-5362-974B-A7EF-F9B17DF8F007}" type="slidenum">
              <a:rPr lang="en-US" smtClean="0"/>
              <a:t>‹#›</a:t>
            </a:fld>
            <a:endParaRPr lang="en-US"/>
          </a:p>
        </p:txBody>
      </p:sp>
    </p:spTree>
    <p:extLst>
      <p:ext uri="{BB962C8B-B14F-4D97-AF65-F5344CB8AC3E}">
        <p14:creationId xmlns:p14="http://schemas.microsoft.com/office/powerpoint/2010/main" val="37778595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p:cNvSpPr>
            <a:spLocks noGrp="1"/>
          </p:cNvSpPr>
          <p:nvPr>
            <p:ph type="dt" sz="half" idx="10"/>
          </p:nvPr>
        </p:nvSpPr>
        <p:spPr/>
        <p:txBody>
          <a:bodyPr/>
          <a:lstStyle/>
          <a:p>
            <a:fld id="{BF97E392-BC3A-4643-830F-C56487D696D9}" type="datetime1">
              <a:rPr lang="en-GB" smtClean="0"/>
              <a:t>30/06/2023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AECAF6-5362-974B-A7EF-F9B17DF8F007}" type="slidenum">
              <a:rPr lang="en-US" smtClean="0"/>
              <a:t>‹#›</a:t>
            </a:fld>
            <a:endParaRPr lang="en-US"/>
          </a:p>
        </p:txBody>
      </p:sp>
    </p:spTree>
    <p:extLst>
      <p:ext uri="{BB962C8B-B14F-4D97-AF65-F5344CB8AC3E}">
        <p14:creationId xmlns:p14="http://schemas.microsoft.com/office/powerpoint/2010/main" val="3362518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p:cNvSpPr>
            <a:spLocks noGrp="1"/>
          </p:cNvSpPr>
          <p:nvPr>
            <p:ph type="dt" sz="half" idx="10"/>
          </p:nvPr>
        </p:nvSpPr>
        <p:spPr/>
        <p:txBody>
          <a:bodyPr/>
          <a:lstStyle/>
          <a:p>
            <a:fld id="{8C81330E-1724-024E-AEAC-9AA5633BBE25}" type="datetime1">
              <a:rPr lang="en-GB" smtClean="0"/>
              <a:t>30/06/2023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0AECAF6-5362-974B-A7EF-F9B17DF8F007}" type="slidenum">
              <a:rPr lang="en-US" smtClean="0"/>
              <a:t>‹#›</a:t>
            </a:fld>
            <a:endParaRPr lang="en-US"/>
          </a:p>
        </p:txBody>
      </p:sp>
    </p:spTree>
    <p:extLst>
      <p:ext uri="{BB962C8B-B14F-4D97-AF65-F5344CB8AC3E}">
        <p14:creationId xmlns:p14="http://schemas.microsoft.com/office/powerpoint/2010/main" val="2740922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2"/>
          <p:cNvSpPr>
            <a:spLocks noGrp="1"/>
          </p:cNvSpPr>
          <p:nvPr>
            <p:ph type="dt" sz="half" idx="10"/>
          </p:nvPr>
        </p:nvSpPr>
        <p:spPr/>
        <p:txBody>
          <a:bodyPr/>
          <a:lstStyle/>
          <a:p>
            <a:fld id="{854E43A7-4348-3746-BDC7-474AB655ACB4}" type="datetime1">
              <a:rPr lang="en-GB" smtClean="0"/>
              <a:t>30/06/2023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0AECAF6-5362-974B-A7EF-F9B17DF8F007}" type="slidenum">
              <a:rPr lang="en-US" smtClean="0"/>
              <a:t>‹#›</a:t>
            </a:fld>
            <a:endParaRPr lang="en-US"/>
          </a:p>
        </p:txBody>
      </p:sp>
    </p:spTree>
    <p:extLst>
      <p:ext uri="{BB962C8B-B14F-4D97-AF65-F5344CB8AC3E}">
        <p14:creationId xmlns:p14="http://schemas.microsoft.com/office/powerpoint/2010/main" val="15297958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6B5343-2C82-FE4C-93FF-D05481F1E698}" type="datetime1">
              <a:rPr lang="en-GB" smtClean="0"/>
              <a:t>30/06/2023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0AECAF6-5362-974B-A7EF-F9B17DF8F007}" type="slidenum">
              <a:rPr lang="en-US" smtClean="0"/>
              <a:t>‹#›</a:t>
            </a:fld>
            <a:endParaRPr lang="en-US"/>
          </a:p>
        </p:txBody>
      </p:sp>
    </p:spTree>
    <p:extLst>
      <p:ext uri="{BB962C8B-B14F-4D97-AF65-F5344CB8AC3E}">
        <p14:creationId xmlns:p14="http://schemas.microsoft.com/office/powerpoint/2010/main" val="41166232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0F89CD56-65D9-C34F-A8D0-E4F978DFD7EB}" type="datetime1">
              <a:rPr lang="en-GB" smtClean="0"/>
              <a:t>30/06/2023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AECAF6-5362-974B-A7EF-F9B17DF8F007}" type="slidenum">
              <a:rPr lang="en-US" smtClean="0"/>
              <a:t>‹#›</a:t>
            </a:fld>
            <a:endParaRPr lang="en-US"/>
          </a:p>
        </p:txBody>
      </p:sp>
    </p:spTree>
    <p:extLst>
      <p:ext uri="{BB962C8B-B14F-4D97-AF65-F5344CB8AC3E}">
        <p14:creationId xmlns:p14="http://schemas.microsoft.com/office/powerpoint/2010/main" val="23300570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4"/>
          <p:cNvSpPr>
            <a:spLocks noGrp="1"/>
          </p:cNvSpPr>
          <p:nvPr>
            <p:ph type="dt" sz="half" idx="10"/>
          </p:nvPr>
        </p:nvSpPr>
        <p:spPr/>
        <p:txBody>
          <a:bodyPr/>
          <a:lstStyle/>
          <a:p>
            <a:fld id="{169441A2-033B-754F-AB2D-6F0259117672}" type="datetime1">
              <a:rPr lang="en-GB" smtClean="0"/>
              <a:t>30/06/2023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0AECAF6-5362-974B-A7EF-F9B17DF8F007}" type="slidenum">
              <a:rPr lang="en-US" smtClean="0"/>
              <a:t>‹#›</a:t>
            </a:fld>
            <a:endParaRPr lang="en-US"/>
          </a:p>
        </p:txBody>
      </p:sp>
    </p:spTree>
    <p:extLst>
      <p:ext uri="{BB962C8B-B14F-4D97-AF65-F5344CB8AC3E}">
        <p14:creationId xmlns:p14="http://schemas.microsoft.com/office/powerpoint/2010/main" val="8953506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B34EE1-D696-5F47-85C9-9D80D256FFCD}" type="datetime1">
              <a:rPr lang="en-GB" smtClean="0"/>
              <a:t>30/06/2023</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0AECAF6-5362-974B-A7EF-F9B17DF8F007}" type="slidenum">
              <a:rPr lang="en-US" smtClean="0"/>
              <a:t>‹#›</a:t>
            </a:fld>
            <a:endParaRPr lang="en-US"/>
          </a:p>
        </p:txBody>
      </p:sp>
    </p:spTree>
    <p:extLst>
      <p:ext uri="{BB962C8B-B14F-4D97-AF65-F5344CB8AC3E}">
        <p14:creationId xmlns:p14="http://schemas.microsoft.com/office/powerpoint/2010/main" val="39942905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21800"/>
            <a:ext cx="11361200" cy="834800"/>
          </a:xfrm>
          <a:prstGeom prst="rect">
            <a:avLst/>
          </a:prstGeom>
          <a:noFill/>
          <a:ln>
            <a:noFill/>
          </a:ln>
        </p:spPr>
        <p:txBody>
          <a:bodyPr spcFirstLastPara="1" wrap="square" lIns="91700" tIns="91700" rIns="91700" bIns="91700" anchor="t" anchorCtr="0">
            <a:noAutofit/>
          </a:bodyPr>
          <a:lstStyle>
            <a:lvl1pPr lvl="0">
              <a:spcBef>
                <a:spcPts val="0"/>
              </a:spcBef>
              <a:spcAft>
                <a:spcPts val="0"/>
              </a:spcAft>
              <a:buClr>
                <a:schemeClr val="dk1"/>
              </a:buClr>
              <a:buSzPts val="3300"/>
              <a:buFont typeface="Playfair Display"/>
              <a:buNone/>
              <a:defRPr sz="3300" b="1">
                <a:solidFill>
                  <a:schemeClr val="dk1"/>
                </a:solidFill>
                <a:latin typeface="Playfair Display"/>
                <a:ea typeface="Playfair Display"/>
                <a:cs typeface="Playfair Display"/>
                <a:sym typeface="Playfair Display"/>
              </a:defRPr>
            </a:lvl1pPr>
            <a:lvl2pPr lvl="1">
              <a:spcBef>
                <a:spcPts val="0"/>
              </a:spcBef>
              <a:spcAft>
                <a:spcPts val="0"/>
              </a:spcAft>
              <a:buClr>
                <a:schemeClr val="dk1"/>
              </a:buClr>
              <a:buSzPts val="3300"/>
              <a:buFont typeface="Playfair Display"/>
              <a:buNone/>
              <a:defRPr sz="3300" b="1">
                <a:solidFill>
                  <a:schemeClr val="dk1"/>
                </a:solidFill>
                <a:latin typeface="Playfair Display"/>
                <a:ea typeface="Playfair Display"/>
                <a:cs typeface="Playfair Display"/>
                <a:sym typeface="Playfair Display"/>
              </a:defRPr>
            </a:lvl2pPr>
            <a:lvl3pPr lvl="2">
              <a:spcBef>
                <a:spcPts val="0"/>
              </a:spcBef>
              <a:spcAft>
                <a:spcPts val="0"/>
              </a:spcAft>
              <a:buClr>
                <a:schemeClr val="dk1"/>
              </a:buClr>
              <a:buSzPts val="3300"/>
              <a:buFont typeface="Playfair Display"/>
              <a:buNone/>
              <a:defRPr sz="3300" b="1">
                <a:solidFill>
                  <a:schemeClr val="dk1"/>
                </a:solidFill>
                <a:latin typeface="Playfair Display"/>
                <a:ea typeface="Playfair Display"/>
                <a:cs typeface="Playfair Display"/>
                <a:sym typeface="Playfair Display"/>
              </a:defRPr>
            </a:lvl3pPr>
            <a:lvl4pPr lvl="3">
              <a:spcBef>
                <a:spcPts val="0"/>
              </a:spcBef>
              <a:spcAft>
                <a:spcPts val="0"/>
              </a:spcAft>
              <a:buClr>
                <a:schemeClr val="dk1"/>
              </a:buClr>
              <a:buSzPts val="3300"/>
              <a:buFont typeface="Playfair Display"/>
              <a:buNone/>
              <a:defRPr sz="3300" b="1">
                <a:solidFill>
                  <a:schemeClr val="dk1"/>
                </a:solidFill>
                <a:latin typeface="Playfair Display"/>
                <a:ea typeface="Playfair Display"/>
                <a:cs typeface="Playfair Display"/>
                <a:sym typeface="Playfair Display"/>
              </a:defRPr>
            </a:lvl4pPr>
            <a:lvl5pPr lvl="4">
              <a:spcBef>
                <a:spcPts val="0"/>
              </a:spcBef>
              <a:spcAft>
                <a:spcPts val="0"/>
              </a:spcAft>
              <a:buClr>
                <a:schemeClr val="dk1"/>
              </a:buClr>
              <a:buSzPts val="3300"/>
              <a:buFont typeface="Playfair Display"/>
              <a:buNone/>
              <a:defRPr sz="3300" b="1">
                <a:solidFill>
                  <a:schemeClr val="dk1"/>
                </a:solidFill>
                <a:latin typeface="Playfair Display"/>
                <a:ea typeface="Playfair Display"/>
                <a:cs typeface="Playfair Display"/>
                <a:sym typeface="Playfair Display"/>
              </a:defRPr>
            </a:lvl5pPr>
            <a:lvl6pPr lvl="5">
              <a:spcBef>
                <a:spcPts val="0"/>
              </a:spcBef>
              <a:spcAft>
                <a:spcPts val="0"/>
              </a:spcAft>
              <a:buClr>
                <a:schemeClr val="dk1"/>
              </a:buClr>
              <a:buSzPts val="3300"/>
              <a:buFont typeface="Playfair Display"/>
              <a:buNone/>
              <a:defRPr sz="3300" b="1">
                <a:solidFill>
                  <a:schemeClr val="dk1"/>
                </a:solidFill>
                <a:latin typeface="Playfair Display"/>
                <a:ea typeface="Playfair Display"/>
                <a:cs typeface="Playfair Display"/>
                <a:sym typeface="Playfair Display"/>
              </a:defRPr>
            </a:lvl6pPr>
            <a:lvl7pPr lvl="6">
              <a:spcBef>
                <a:spcPts val="0"/>
              </a:spcBef>
              <a:spcAft>
                <a:spcPts val="0"/>
              </a:spcAft>
              <a:buClr>
                <a:schemeClr val="dk1"/>
              </a:buClr>
              <a:buSzPts val="3300"/>
              <a:buFont typeface="Playfair Display"/>
              <a:buNone/>
              <a:defRPr sz="3300" b="1">
                <a:solidFill>
                  <a:schemeClr val="dk1"/>
                </a:solidFill>
                <a:latin typeface="Playfair Display"/>
                <a:ea typeface="Playfair Display"/>
                <a:cs typeface="Playfair Display"/>
                <a:sym typeface="Playfair Display"/>
              </a:defRPr>
            </a:lvl7pPr>
            <a:lvl8pPr lvl="7">
              <a:spcBef>
                <a:spcPts val="0"/>
              </a:spcBef>
              <a:spcAft>
                <a:spcPts val="0"/>
              </a:spcAft>
              <a:buClr>
                <a:schemeClr val="dk1"/>
              </a:buClr>
              <a:buSzPts val="3300"/>
              <a:buFont typeface="Playfair Display"/>
              <a:buNone/>
              <a:defRPr sz="3300" b="1">
                <a:solidFill>
                  <a:schemeClr val="dk1"/>
                </a:solidFill>
                <a:latin typeface="Playfair Display"/>
                <a:ea typeface="Playfair Display"/>
                <a:cs typeface="Playfair Display"/>
                <a:sym typeface="Playfair Display"/>
              </a:defRPr>
            </a:lvl8pPr>
            <a:lvl9pPr lvl="8">
              <a:spcBef>
                <a:spcPts val="0"/>
              </a:spcBef>
              <a:spcAft>
                <a:spcPts val="0"/>
              </a:spcAft>
              <a:buClr>
                <a:schemeClr val="dk1"/>
              </a:buClr>
              <a:buSzPts val="3300"/>
              <a:buFont typeface="Playfair Display"/>
              <a:buNone/>
              <a:defRPr sz="3300" b="1">
                <a:solidFill>
                  <a:schemeClr val="dk1"/>
                </a:solidFill>
                <a:latin typeface="Playfair Display"/>
                <a:ea typeface="Playfair Display"/>
                <a:cs typeface="Playfair Display"/>
                <a:sym typeface="Playfair Display"/>
              </a:defRPr>
            </a:lvl9pPr>
          </a:lstStyle>
          <a:p>
            <a:endParaRPr/>
          </a:p>
        </p:txBody>
      </p:sp>
      <p:sp>
        <p:nvSpPr>
          <p:cNvPr id="7" name="Google Shape;7;p1"/>
          <p:cNvSpPr txBox="1">
            <a:spLocks noGrp="1"/>
          </p:cNvSpPr>
          <p:nvPr>
            <p:ph type="body" idx="1"/>
          </p:nvPr>
        </p:nvSpPr>
        <p:spPr>
          <a:xfrm>
            <a:off x="415600" y="1536633"/>
            <a:ext cx="11361200" cy="4555200"/>
          </a:xfrm>
          <a:prstGeom prst="rect">
            <a:avLst/>
          </a:prstGeom>
          <a:noFill/>
          <a:ln>
            <a:noFill/>
          </a:ln>
        </p:spPr>
        <p:txBody>
          <a:bodyPr spcFirstLastPara="1" wrap="square" lIns="91700" tIns="91700" rIns="91700" bIns="91700" anchor="t" anchorCtr="0">
            <a:noAutofit/>
          </a:bodyPr>
          <a:lstStyle>
            <a:lvl1pPr marL="457200" lvl="0" indent="-342900">
              <a:lnSpc>
                <a:spcPct val="115000"/>
              </a:lnSpc>
              <a:spcBef>
                <a:spcPts val="0"/>
              </a:spcBef>
              <a:spcAft>
                <a:spcPts val="0"/>
              </a:spcAft>
              <a:buClr>
                <a:schemeClr val="dk2"/>
              </a:buClr>
              <a:buSzPts val="1800"/>
              <a:buFont typeface="Lato"/>
              <a:buChar char="●"/>
              <a:defRPr sz="1800">
                <a:solidFill>
                  <a:schemeClr val="dk2"/>
                </a:solidFill>
                <a:latin typeface="Lato"/>
                <a:ea typeface="Lato"/>
                <a:cs typeface="Lato"/>
                <a:sym typeface="Lato"/>
              </a:defRPr>
            </a:lvl1pPr>
            <a:lvl2pPr marL="914400" lvl="1" indent="-317500">
              <a:lnSpc>
                <a:spcPct val="115000"/>
              </a:lnSpc>
              <a:spcBef>
                <a:spcPts val="1600"/>
              </a:spcBef>
              <a:spcAft>
                <a:spcPts val="0"/>
              </a:spcAft>
              <a:buClr>
                <a:schemeClr val="dk2"/>
              </a:buClr>
              <a:buSzPts val="1400"/>
              <a:buFont typeface="Lato"/>
              <a:buChar char="○"/>
              <a:defRPr sz="1400">
                <a:solidFill>
                  <a:schemeClr val="dk2"/>
                </a:solidFill>
                <a:latin typeface="Lato"/>
                <a:ea typeface="Lato"/>
                <a:cs typeface="Lato"/>
                <a:sym typeface="Lato"/>
              </a:defRPr>
            </a:lvl2pPr>
            <a:lvl3pPr marL="1371600" lvl="2" indent="-317500">
              <a:lnSpc>
                <a:spcPct val="115000"/>
              </a:lnSpc>
              <a:spcBef>
                <a:spcPts val="1600"/>
              </a:spcBef>
              <a:spcAft>
                <a:spcPts val="0"/>
              </a:spcAft>
              <a:buClr>
                <a:schemeClr val="dk2"/>
              </a:buClr>
              <a:buSzPts val="1400"/>
              <a:buFont typeface="Lato"/>
              <a:buChar char="■"/>
              <a:defRPr sz="1400">
                <a:solidFill>
                  <a:schemeClr val="dk2"/>
                </a:solidFill>
                <a:latin typeface="Lato"/>
                <a:ea typeface="Lato"/>
                <a:cs typeface="Lato"/>
                <a:sym typeface="Lato"/>
              </a:defRPr>
            </a:lvl3pPr>
            <a:lvl4pPr marL="1828800" lvl="3" indent="-317500">
              <a:lnSpc>
                <a:spcPct val="115000"/>
              </a:lnSpc>
              <a:spcBef>
                <a:spcPts val="1600"/>
              </a:spcBef>
              <a:spcAft>
                <a:spcPts val="0"/>
              </a:spcAft>
              <a:buClr>
                <a:schemeClr val="dk2"/>
              </a:buClr>
              <a:buSzPts val="1400"/>
              <a:buFont typeface="Lato"/>
              <a:buChar char="●"/>
              <a:defRPr sz="1400">
                <a:solidFill>
                  <a:schemeClr val="dk2"/>
                </a:solidFill>
                <a:latin typeface="Lato"/>
                <a:ea typeface="Lato"/>
                <a:cs typeface="Lato"/>
                <a:sym typeface="Lato"/>
              </a:defRPr>
            </a:lvl4pPr>
            <a:lvl5pPr marL="2286000" lvl="4" indent="-317500">
              <a:lnSpc>
                <a:spcPct val="115000"/>
              </a:lnSpc>
              <a:spcBef>
                <a:spcPts val="1600"/>
              </a:spcBef>
              <a:spcAft>
                <a:spcPts val="0"/>
              </a:spcAft>
              <a:buClr>
                <a:schemeClr val="dk2"/>
              </a:buClr>
              <a:buSzPts val="1400"/>
              <a:buFont typeface="Lato"/>
              <a:buChar char="○"/>
              <a:defRPr sz="1400">
                <a:solidFill>
                  <a:schemeClr val="dk2"/>
                </a:solidFill>
                <a:latin typeface="Lato"/>
                <a:ea typeface="Lato"/>
                <a:cs typeface="Lato"/>
                <a:sym typeface="Lato"/>
              </a:defRPr>
            </a:lvl5pPr>
            <a:lvl6pPr marL="2743200" lvl="5" indent="-317500">
              <a:lnSpc>
                <a:spcPct val="115000"/>
              </a:lnSpc>
              <a:spcBef>
                <a:spcPts val="1600"/>
              </a:spcBef>
              <a:spcAft>
                <a:spcPts val="0"/>
              </a:spcAft>
              <a:buClr>
                <a:schemeClr val="dk2"/>
              </a:buClr>
              <a:buSzPts val="1400"/>
              <a:buFont typeface="Lato"/>
              <a:buChar char="■"/>
              <a:defRPr sz="1400">
                <a:solidFill>
                  <a:schemeClr val="dk2"/>
                </a:solidFill>
                <a:latin typeface="Lato"/>
                <a:ea typeface="Lato"/>
                <a:cs typeface="Lato"/>
                <a:sym typeface="Lato"/>
              </a:defRPr>
            </a:lvl6pPr>
            <a:lvl7pPr marL="3200400" lvl="6" indent="-317500">
              <a:lnSpc>
                <a:spcPct val="115000"/>
              </a:lnSpc>
              <a:spcBef>
                <a:spcPts val="1600"/>
              </a:spcBef>
              <a:spcAft>
                <a:spcPts val="0"/>
              </a:spcAft>
              <a:buClr>
                <a:schemeClr val="dk2"/>
              </a:buClr>
              <a:buSzPts val="1400"/>
              <a:buFont typeface="Lato"/>
              <a:buChar char="●"/>
              <a:defRPr sz="1400">
                <a:solidFill>
                  <a:schemeClr val="dk2"/>
                </a:solidFill>
                <a:latin typeface="Lato"/>
                <a:ea typeface="Lato"/>
                <a:cs typeface="Lato"/>
                <a:sym typeface="Lato"/>
              </a:defRPr>
            </a:lvl7pPr>
            <a:lvl8pPr marL="3657600" lvl="7" indent="-317500">
              <a:lnSpc>
                <a:spcPct val="115000"/>
              </a:lnSpc>
              <a:spcBef>
                <a:spcPts val="1600"/>
              </a:spcBef>
              <a:spcAft>
                <a:spcPts val="0"/>
              </a:spcAft>
              <a:buClr>
                <a:schemeClr val="dk2"/>
              </a:buClr>
              <a:buSzPts val="1400"/>
              <a:buFont typeface="Lato"/>
              <a:buChar char="○"/>
              <a:defRPr sz="1400">
                <a:solidFill>
                  <a:schemeClr val="dk2"/>
                </a:solidFill>
                <a:latin typeface="Lato"/>
                <a:ea typeface="Lato"/>
                <a:cs typeface="Lato"/>
                <a:sym typeface="Lato"/>
              </a:defRPr>
            </a:lvl8pPr>
            <a:lvl9pPr marL="4114800" lvl="8" indent="-317500">
              <a:lnSpc>
                <a:spcPct val="115000"/>
              </a:lnSpc>
              <a:spcBef>
                <a:spcPts val="1600"/>
              </a:spcBef>
              <a:spcAft>
                <a:spcPts val="1600"/>
              </a:spcAft>
              <a:buClr>
                <a:schemeClr val="dk2"/>
              </a:buClr>
              <a:buSzPts val="1400"/>
              <a:buFont typeface="Lato"/>
              <a:buChar char="■"/>
              <a:defRPr sz="1400">
                <a:solidFill>
                  <a:schemeClr val="dk2"/>
                </a:solidFill>
                <a:latin typeface="Lato"/>
                <a:ea typeface="Lato"/>
                <a:cs typeface="Lato"/>
                <a:sym typeface="Lato"/>
              </a:defRPr>
            </a:lvl9pPr>
          </a:lstStyle>
          <a:p>
            <a:endParaRPr/>
          </a:p>
        </p:txBody>
      </p:sp>
      <p:sp>
        <p:nvSpPr>
          <p:cNvPr id="8" name="Google Shape;8;p1"/>
          <p:cNvSpPr txBox="1">
            <a:spLocks noGrp="1"/>
          </p:cNvSpPr>
          <p:nvPr>
            <p:ph type="sldNum" idx="12"/>
          </p:nvPr>
        </p:nvSpPr>
        <p:spPr>
          <a:xfrm>
            <a:off x="11320333" y="6241345"/>
            <a:ext cx="731600" cy="524800"/>
          </a:xfrm>
          <a:prstGeom prst="rect">
            <a:avLst/>
          </a:prstGeom>
          <a:noFill/>
          <a:ln>
            <a:noFill/>
          </a:ln>
        </p:spPr>
        <p:txBody>
          <a:bodyPr spcFirstLastPara="1" wrap="square" lIns="91700" tIns="91700" rIns="91700" bIns="91700" anchor="ctr" anchorCtr="0">
            <a:noAutofit/>
          </a:bodyPr>
          <a:lstStyle>
            <a:lvl1pPr lvl="0" algn="r">
              <a:buNone/>
              <a:defRPr sz="1333">
                <a:solidFill>
                  <a:schemeClr val="dk2"/>
                </a:solidFill>
                <a:latin typeface="Lato"/>
                <a:ea typeface="Lato"/>
                <a:cs typeface="Lato"/>
                <a:sym typeface="Lato"/>
              </a:defRPr>
            </a:lvl1pPr>
            <a:lvl2pPr lvl="1" algn="r">
              <a:buNone/>
              <a:defRPr sz="1333">
                <a:solidFill>
                  <a:schemeClr val="dk2"/>
                </a:solidFill>
                <a:latin typeface="Lato"/>
                <a:ea typeface="Lato"/>
                <a:cs typeface="Lato"/>
                <a:sym typeface="Lato"/>
              </a:defRPr>
            </a:lvl2pPr>
            <a:lvl3pPr lvl="2" algn="r">
              <a:buNone/>
              <a:defRPr sz="1333">
                <a:solidFill>
                  <a:schemeClr val="dk2"/>
                </a:solidFill>
                <a:latin typeface="Lato"/>
                <a:ea typeface="Lato"/>
                <a:cs typeface="Lato"/>
                <a:sym typeface="Lato"/>
              </a:defRPr>
            </a:lvl3pPr>
            <a:lvl4pPr lvl="3" algn="r">
              <a:buNone/>
              <a:defRPr sz="1333">
                <a:solidFill>
                  <a:schemeClr val="dk2"/>
                </a:solidFill>
                <a:latin typeface="Lato"/>
                <a:ea typeface="Lato"/>
                <a:cs typeface="Lato"/>
                <a:sym typeface="Lato"/>
              </a:defRPr>
            </a:lvl4pPr>
            <a:lvl5pPr lvl="4" algn="r">
              <a:buNone/>
              <a:defRPr sz="1333">
                <a:solidFill>
                  <a:schemeClr val="dk2"/>
                </a:solidFill>
                <a:latin typeface="Lato"/>
                <a:ea typeface="Lato"/>
                <a:cs typeface="Lato"/>
                <a:sym typeface="Lato"/>
              </a:defRPr>
            </a:lvl5pPr>
            <a:lvl6pPr lvl="5" algn="r">
              <a:buNone/>
              <a:defRPr sz="1333">
                <a:solidFill>
                  <a:schemeClr val="dk2"/>
                </a:solidFill>
                <a:latin typeface="Lato"/>
                <a:ea typeface="Lato"/>
                <a:cs typeface="Lato"/>
                <a:sym typeface="Lato"/>
              </a:defRPr>
            </a:lvl6pPr>
            <a:lvl7pPr lvl="6" algn="r">
              <a:buNone/>
              <a:defRPr sz="1333">
                <a:solidFill>
                  <a:schemeClr val="dk2"/>
                </a:solidFill>
                <a:latin typeface="Lato"/>
                <a:ea typeface="Lato"/>
                <a:cs typeface="Lato"/>
                <a:sym typeface="Lato"/>
              </a:defRPr>
            </a:lvl7pPr>
            <a:lvl8pPr lvl="7" algn="r">
              <a:buNone/>
              <a:defRPr sz="1333">
                <a:solidFill>
                  <a:schemeClr val="dk2"/>
                </a:solidFill>
                <a:latin typeface="Lato"/>
                <a:ea typeface="Lato"/>
                <a:cs typeface="Lato"/>
                <a:sym typeface="Lato"/>
              </a:defRPr>
            </a:lvl8pPr>
            <a:lvl9pPr lvl="8" algn="r">
              <a:buNone/>
              <a:defRPr sz="1333">
                <a:solidFill>
                  <a:schemeClr val="dk2"/>
                </a:solidFill>
                <a:latin typeface="Lato"/>
                <a:ea typeface="Lato"/>
                <a:cs typeface="Lato"/>
                <a:sym typeface="Lato"/>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3273743066"/>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gov.uk/honours"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3.jpe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35.png"/><Relationship Id="rId4" Type="http://schemas.openxmlformats.org/officeDocument/2006/relationships/hyperlink" Target="mailto:info@greaterlondonlieutenancy.com"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50838" y="399656"/>
            <a:ext cx="3752371" cy="754362"/>
          </a:xfrm>
          <a:prstGeom prst="rect">
            <a:avLst/>
          </a:prstGeom>
        </p:spPr>
      </p:pic>
      <p:sp>
        <p:nvSpPr>
          <p:cNvPr id="7" name="Title 1">
            <a:extLst>
              <a:ext uri="{FF2B5EF4-FFF2-40B4-BE49-F238E27FC236}">
                <a16:creationId xmlns:a16="http://schemas.microsoft.com/office/drawing/2014/main" id="{90A2FA78-CA00-4552-BBED-339CF43E5000}"/>
              </a:ext>
            </a:extLst>
          </p:cNvPr>
          <p:cNvSpPr txBox="1">
            <a:spLocks/>
          </p:cNvSpPr>
          <p:nvPr/>
        </p:nvSpPr>
        <p:spPr>
          <a:xfrm>
            <a:off x="1540565" y="5277509"/>
            <a:ext cx="8945429" cy="1470025"/>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sz="2800" dirty="0">
              <a:latin typeface="Arial"/>
              <a:cs typeface="Arial"/>
            </a:endParaRPr>
          </a:p>
        </p:txBody>
      </p:sp>
      <p:pic>
        <p:nvPicPr>
          <p:cNvPr id="4" name="Picture 3">
            <a:extLst>
              <a:ext uri="{FF2B5EF4-FFF2-40B4-BE49-F238E27FC236}">
                <a16:creationId xmlns:a16="http://schemas.microsoft.com/office/drawing/2014/main" id="{E564ADCB-BE86-5E3B-28CA-EEEC84FB6EBD}"/>
              </a:ext>
            </a:extLst>
          </p:cNvPr>
          <p:cNvPicPr>
            <a:picLocks noChangeAspect="1"/>
          </p:cNvPicPr>
          <p:nvPr/>
        </p:nvPicPr>
        <p:blipFill>
          <a:blip r:embed="rId4"/>
          <a:stretch>
            <a:fillRect/>
          </a:stretch>
        </p:blipFill>
        <p:spPr>
          <a:xfrm>
            <a:off x="4303209" y="1417448"/>
            <a:ext cx="3579556" cy="4474446"/>
          </a:xfrm>
          <a:prstGeom prst="rect">
            <a:avLst/>
          </a:prstGeom>
        </p:spPr>
      </p:pic>
      <p:sp>
        <p:nvSpPr>
          <p:cNvPr id="10" name="TextBox 9">
            <a:extLst>
              <a:ext uri="{FF2B5EF4-FFF2-40B4-BE49-F238E27FC236}">
                <a16:creationId xmlns:a16="http://schemas.microsoft.com/office/drawing/2014/main" id="{3D6103B7-DB67-0D1F-72E2-6C82146A3BF5}"/>
              </a:ext>
            </a:extLst>
          </p:cNvPr>
          <p:cNvSpPr txBox="1"/>
          <p:nvPr/>
        </p:nvSpPr>
        <p:spPr>
          <a:xfrm>
            <a:off x="1706006" y="5891894"/>
            <a:ext cx="9037674" cy="584775"/>
          </a:xfrm>
          <a:prstGeom prst="rect">
            <a:avLst/>
          </a:prstGeom>
          <a:noFill/>
        </p:spPr>
        <p:txBody>
          <a:bodyPr wrap="square" rtlCol="0">
            <a:spAutoFit/>
          </a:bodyPr>
          <a:lstStyle/>
          <a:p>
            <a:pPr algn="ctr"/>
            <a:r>
              <a:rPr lang="en-GB" sz="3200" b="1" dirty="0">
                <a:latin typeface="Copperplate Gothic Light" panose="020E0507020206020404" pitchFamily="34" charset="0"/>
                <a:cs typeface="Arial" panose="020B0604020202020204" pitchFamily="34" charset="0"/>
              </a:rPr>
              <a:t>An introduction to the Lieutenancy</a:t>
            </a:r>
          </a:p>
        </p:txBody>
      </p:sp>
    </p:spTree>
    <p:extLst>
      <p:ext uri="{BB962C8B-B14F-4D97-AF65-F5344CB8AC3E}">
        <p14:creationId xmlns:p14="http://schemas.microsoft.com/office/powerpoint/2010/main" val="3168245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2000"/>
            <a:lum/>
          </a:blip>
          <a:srcRect/>
          <a:stretch>
            <a:fillRect t="-9000" b="-9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184299"/>
            <a:ext cx="7772400" cy="1470025"/>
          </a:xfrm>
        </p:spPr>
        <p:txBody>
          <a:bodyPr>
            <a:normAutofit/>
          </a:bodyPr>
          <a:lstStyle/>
          <a:p>
            <a:r>
              <a:rPr lang="en-US" sz="3200" b="1" dirty="0">
                <a:latin typeface="Copperplate Gothic Light" panose="020E0507020206020404" pitchFamily="34" charset="0"/>
                <a:cs typeface="Arial"/>
              </a:rPr>
              <a:t>The Lieutenancy in Wandsworth</a:t>
            </a:r>
          </a:p>
        </p:txBody>
      </p:sp>
      <p:sp>
        <p:nvSpPr>
          <p:cNvPr id="10" name="Subtitle 2">
            <a:extLst>
              <a:ext uri="{FF2B5EF4-FFF2-40B4-BE49-F238E27FC236}">
                <a16:creationId xmlns:a16="http://schemas.microsoft.com/office/drawing/2014/main" id="{A958D408-BE67-B530-95AE-62A9788BD776}"/>
              </a:ext>
            </a:extLst>
          </p:cNvPr>
          <p:cNvSpPr>
            <a:spLocks noGrp="1"/>
          </p:cNvSpPr>
          <p:nvPr>
            <p:ph type="subTitle" idx="1"/>
          </p:nvPr>
        </p:nvSpPr>
        <p:spPr>
          <a:xfrm>
            <a:off x="4028510" y="1509824"/>
            <a:ext cx="7304568" cy="5348176"/>
          </a:xfrm>
        </p:spPr>
        <p:txBody>
          <a:bodyPr>
            <a:noAutofit/>
          </a:bodyPr>
          <a:lstStyle/>
          <a:p>
            <a:pPr algn="l">
              <a:spcBef>
                <a:spcPts val="1000"/>
              </a:spcBef>
            </a:pPr>
            <a:r>
              <a:rPr lang="en-GB" sz="2000" b="0" i="0" dirty="0">
                <a:solidFill>
                  <a:schemeClr val="tx1"/>
                </a:solidFill>
                <a:effectLst/>
                <a:latin typeface="Arial" panose="020B0604020202020204" pitchFamily="34" charset="0"/>
                <a:cs typeface="Arial" panose="020B0604020202020204" pitchFamily="34" charset="0"/>
              </a:rPr>
              <a:t>Colleen is a communications professional and writer who has spent 30 years developing and managing strategies for Government Ministers, the UK Royal Family and multilateral organisations including as the Press Secretary to HRH The Prince of Wales, PRO to the former PM, Baroness Thatcher and as Communications Consultant at the WHO and the UN. </a:t>
            </a:r>
          </a:p>
          <a:p>
            <a:pPr algn="l">
              <a:spcBef>
                <a:spcPts val="1000"/>
              </a:spcBef>
            </a:pPr>
            <a:r>
              <a:rPr lang="en-GB" sz="2000" b="0" i="0" dirty="0">
                <a:solidFill>
                  <a:schemeClr val="tx1"/>
                </a:solidFill>
                <a:effectLst/>
                <a:latin typeface="Arial" panose="020B0604020202020204" pitchFamily="34" charset="0"/>
                <a:cs typeface="Arial" panose="020B0604020202020204" pitchFamily="34" charset="0"/>
              </a:rPr>
              <a:t>Wishing to spend more time with her family, Colleen built her own PR and coaching consultancy. </a:t>
            </a:r>
          </a:p>
          <a:p>
            <a:pPr algn="l">
              <a:spcBef>
                <a:spcPts val="1000"/>
              </a:spcBef>
            </a:pPr>
            <a:r>
              <a:rPr lang="en-GB" sz="2000" b="0" i="0" dirty="0">
                <a:solidFill>
                  <a:schemeClr val="tx1"/>
                </a:solidFill>
                <a:effectLst/>
                <a:latin typeface="Arial" panose="020B0604020202020204" pitchFamily="34" charset="0"/>
                <a:cs typeface="Arial" panose="020B0604020202020204" pitchFamily="34" charset="0"/>
              </a:rPr>
              <a:t>She serves on not-for-profit boards the YMCA (Central) and Dulwich Picture Gallery and is also a Member of Cancer Research. Colleen studied as a teacher and supports projects that support young people from disadvantaged backgrounds to achieve their potential, such as Ebony Horse Club in Brixton and the Tutu Foundation.</a:t>
            </a:r>
            <a:endParaRPr lang="en-US" sz="2000" dirty="0">
              <a:solidFill>
                <a:schemeClr val="tx1"/>
              </a:solidFill>
              <a:latin typeface="Arial" panose="020B0604020202020204" pitchFamily="34" charset="0"/>
              <a:cs typeface="Arial" panose="020B0604020202020204" pitchFamily="34" charset="0"/>
            </a:endParaRPr>
          </a:p>
        </p:txBody>
      </p:sp>
      <p:sp>
        <p:nvSpPr>
          <p:cNvPr id="4" name="TextBox 3">
            <a:extLst>
              <a:ext uri="{FF2B5EF4-FFF2-40B4-BE49-F238E27FC236}">
                <a16:creationId xmlns:a16="http://schemas.microsoft.com/office/drawing/2014/main" id="{EA44DC40-3219-706D-53AD-49BA6966FE86}"/>
              </a:ext>
            </a:extLst>
          </p:cNvPr>
          <p:cNvSpPr txBox="1"/>
          <p:nvPr/>
        </p:nvSpPr>
        <p:spPr>
          <a:xfrm>
            <a:off x="3048886" y="3244334"/>
            <a:ext cx="6097772" cy="369332"/>
          </a:xfrm>
          <a:prstGeom prst="rect">
            <a:avLst/>
          </a:prstGeom>
          <a:noFill/>
        </p:spPr>
        <p:txBody>
          <a:bodyPr wrap="square">
            <a:spAutoFit/>
          </a:bodyPr>
          <a:lstStyle/>
          <a:p>
            <a:r>
              <a:rPr lang="en-GB" b="0" dirty="0">
                <a:effectLst/>
              </a:rPr>
              <a:t> </a:t>
            </a:r>
            <a:endParaRPr lang="en-GB" dirty="0"/>
          </a:p>
        </p:txBody>
      </p:sp>
      <p:pic>
        <p:nvPicPr>
          <p:cNvPr id="1026" name="Picture 2">
            <a:extLst>
              <a:ext uri="{FF2B5EF4-FFF2-40B4-BE49-F238E27FC236}">
                <a16:creationId xmlns:a16="http://schemas.microsoft.com/office/drawing/2014/main" id="{FC2D9F3A-5C0D-957A-4682-7DD14F8F83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7618" y="1524368"/>
            <a:ext cx="2547902" cy="254790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8537E50-CEA9-70A9-A420-3BB3C8C3A242}"/>
              </a:ext>
            </a:extLst>
          </p:cNvPr>
          <p:cNvSpPr txBox="1"/>
          <p:nvPr/>
        </p:nvSpPr>
        <p:spPr>
          <a:xfrm>
            <a:off x="614373" y="4198456"/>
            <a:ext cx="3190853" cy="184665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b="0" i="1" u="none" strike="noStrike" kern="1200" cap="none" spc="0" normalizeH="0" baseline="0" noProof="0" dirty="0">
                <a:ln>
                  <a:noFill/>
                </a:ln>
                <a:solidFill>
                  <a:prstClr val="black"/>
                </a:solidFill>
                <a:effectLst/>
                <a:uLnTx/>
                <a:uFillTx/>
                <a:latin typeface="Arial" charset="0"/>
                <a:ea typeface="Arial" charset="0"/>
                <a:cs typeface="Arial" charset="0"/>
              </a:rPr>
              <a:t>Mrs Colleen Harris MVO DL</a:t>
            </a:r>
          </a:p>
          <a:p>
            <a:pPr marL="0" marR="0" lvl="0" indent="0" algn="ctr" defTabSz="457200" rtl="0" eaLnBrk="1" fontAlgn="auto" latinLnBrk="0" hangingPunct="1">
              <a:lnSpc>
                <a:spcPct val="100000"/>
              </a:lnSpc>
              <a:spcBef>
                <a:spcPts val="0"/>
              </a:spcBef>
              <a:spcAft>
                <a:spcPts val="0"/>
              </a:spcAft>
              <a:buClrTx/>
              <a:buSzTx/>
              <a:buFontTx/>
              <a:buNone/>
              <a:tabLst/>
              <a:defRPr/>
            </a:pPr>
            <a:r>
              <a:rPr lang="en-US" i="1" dirty="0">
                <a:solidFill>
                  <a:prstClr val="black"/>
                </a:solidFill>
                <a:latin typeface="Arial" charset="0"/>
                <a:ea typeface="Arial" charset="0"/>
                <a:cs typeface="Arial" charset="0"/>
              </a:rPr>
              <a:t>Representative Deputy Lieutenant for Wandsworth</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b="0" i="1" u="none" strike="noStrike" kern="1200" cap="none" spc="0" normalizeH="0" baseline="0" noProof="0" dirty="0">
              <a:ln>
                <a:noFill/>
              </a:ln>
              <a:solidFill>
                <a:prstClr val="black"/>
              </a:solidFill>
              <a:effectLst/>
              <a:uLnTx/>
              <a:uFillTx/>
              <a:latin typeface="Arial" charset="0"/>
              <a:ea typeface="Arial" charset="0"/>
              <a:cs typeface="Arial"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r>
              <a:rPr lang="en-US" i="1" dirty="0">
                <a:solidFill>
                  <a:prstClr val="black"/>
                </a:solidFill>
                <a:latin typeface="Arial" charset="0"/>
                <a:ea typeface="Arial" charset="0"/>
                <a:cs typeface="Arial" charset="0"/>
              </a:rPr>
              <a:t>Contact: </a:t>
            </a:r>
            <a:endParaRPr kumimoji="0" lang="en-US" b="0" i="1" u="none" strike="noStrike" kern="1200" cap="none" spc="0" normalizeH="0" baseline="0" noProof="0" dirty="0">
              <a:ln>
                <a:noFill/>
              </a:ln>
              <a:solidFill>
                <a:prstClr val="black"/>
              </a:solidFill>
              <a:effectLst/>
              <a:uLnTx/>
              <a:uFillTx/>
              <a:latin typeface="Arial" charset="0"/>
              <a:ea typeface="Arial" charset="0"/>
              <a:cs typeface="Arial" charset="0"/>
            </a:endParaRP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 charset="0"/>
              <a:ea typeface="Arial" charset="0"/>
              <a:cs typeface="Arial" charset="0"/>
            </a:endParaRPr>
          </a:p>
        </p:txBody>
      </p:sp>
    </p:spTree>
    <p:extLst>
      <p:ext uri="{BB962C8B-B14F-4D97-AF65-F5344CB8AC3E}">
        <p14:creationId xmlns:p14="http://schemas.microsoft.com/office/powerpoint/2010/main" val="18659765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76816" y="250847"/>
            <a:ext cx="11196084" cy="1470025"/>
          </a:xfrm>
        </p:spPr>
        <p:txBody>
          <a:bodyPr>
            <a:normAutofit/>
          </a:bodyPr>
          <a:lstStyle/>
          <a:p>
            <a:r>
              <a:rPr lang="en-GB" sz="3200" b="1" dirty="0">
                <a:latin typeface="Copperplate Gothic Light" panose="020E0507020206020404" pitchFamily="34" charset="0"/>
                <a:cs typeface="Arial"/>
              </a:rPr>
              <a:t>Recognising the Lord-Lieutenant and his Deputies</a:t>
            </a:r>
            <a:endParaRPr lang="en-US" sz="3200" b="1" dirty="0">
              <a:latin typeface="Copperplate Gothic Light" panose="020E0507020206020404" pitchFamily="34" charset="0"/>
              <a:cs typeface="Arial"/>
            </a:endParaRPr>
          </a:p>
        </p:txBody>
      </p:sp>
      <p:pic>
        <p:nvPicPr>
          <p:cNvPr id="7" name="Picture 6" descr="Ken Olisa standing.jpg"/>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180931" y="1541393"/>
            <a:ext cx="3238618" cy="4851476"/>
          </a:xfrm>
          <a:prstGeom prst="rect">
            <a:avLst/>
          </a:prstGeom>
        </p:spPr>
      </p:pic>
      <p:sp>
        <p:nvSpPr>
          <p:cNvPr id="4" name="TextBox 3"/>
          <p:cNvSpPr txBox="1"/>
          <p:nvPr/>
        </p:nvSpPr>
        <p:spPr>
          <a:xfrm>
            <a:off x="772451" y="1504965"/>
            <a:ext cx="7163839" cy="2363724"/>
          </a:xfrm>
          <a:prstGeom prst="rect">
            <a:avLst/>
          </a:prstGeom>
          <a:noFill/>
        </p:spPr>
        <p:txBody>
          <a:bodyPr wrap="square" rtlCol="0">
            <a:spAutoFit/>
          </a:bodyPr>
          <a:lstStyle/>
          <a:p>
            <a:pPr marL="0" marR="0" lvl="0" indent="0" algn="l" defTabSz="457200" rtl="0" eaLnBrk="1" fontAlgn="auto" latinLnBrk="0" hangingPunct="1">
              <a:lnSpc>
                <a:spcPct val="9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black">
                    <a:lumMod val="75000"/>
                    <a:lumOff val="25000"/>
                  </a:prstClr>
                </a:solidFill>
                <a:effectLst/>
                <a:uLnTx/>
                <a:uFillTx/>
                <a:latin typeface="Arial"/>
                <a:ea typeface="+mn-ea"/>
                <a:cs typeface="Arial"/>
              </a:rPr>
              <a:t>On formal occasions the Lord-Lieutenant and his DLs </a:t>
            </a:r>
            <a:r>
              <a:rPr kumimoji="0" lang="en-GB" sz="2400" b="0" i="0" u="none" strike="noStrike" kern="1200" cap="none" spc="0" normalizeH="0" baseline="0" noProof="0" dirty="0">
                <a:ln>
                  <a:noFill/>
                </a:ln>
                <a:effectLst/>
                <a:uLnTx/>
                <a:uFillTx/>
                <a:latin typeface="Arial"/>
                <a:ea typeface="+mn-ea"/>
                <a:cs typeface="Arial"/>
              </a:rPr>
              <a:t>can be recognised by his uniform, which is military in origin.</a:t>
            </a:r>
          </a:p>
          <a:p>
            <a:pPr marL="0" marR="0" lvl="0" indent="0" algn="l" defTabSz="457200" rtl="0" eaLnBrk="1" fontAlgn="auto" latinLnBrk="0" hangingPunct="1">
              <a:lnSpc>
                <a:spcPct val="90000"/>
              </a:lnSpc>
              <a:spcBef>
                <a:spcPts val="0"/>
              </a:spcBef>
              <a:spcAft>
                <a:spcPts val="0"/>
              </a:spcAft>
              <a:buClrTx/>
              <a:buSzTx/>
              <a:buFontTx/>
              <a:buNone/>
              <a:tabLst/>
              <a:defRPr/>
            </a:pPr>
            <a:endParaRPr lang="en-GB" sz="2400" dirty="0">
              <a:latin typeface="Arial"/>
              <a:cs typeface="Arial"/>
            </a:endParaRPr>
          </a:p>
          <a:p>
            <a:pPr marL="0" marR="0" lvl="0" indent="0" algn="l" defTabSz="457200" rtl="0" eaLnBrk="1" fontAlgn="auto" latinLnBrk="0" hangingPunct="1">
              <a:lnSpc>
                <a:spcPct val="90000"/>
              </a:lnSpc>
              <a:spcBef>
                <a:spcPts val="0"/>
              </a:spcBef>
              <a:spcAft>
                <a:spcPts val="0"/>
              </a:spcAft>
              <a:buClrTx/>
              <a:buSzTx/>
              <a:buFontTx/>
              <a:buNone/>
              <a:tabLst/>
              <a:defRPr/>
            </a:pPr>
            <a:r>
              <a:rPr kumimoji="0" lang="en-GB" sz="2400" b="0" i="0" u="none" strike="noStrike" kern="1200" cap="none" spc="0" normalizeH="0" baseline="0" noProof="0" dirty="0">
                <a:ln>
                  <a:noFill/>
                </a:ln>
                <a:effectLst/>
                <a:uLnTx/>
                <a:uFillTx/>
                <a:latin typeface="Arial"/>
                <a:ea typeface="+mn-ea"/>
                <a:cs typeface="Arial"/>
              </a:rPr>
              <a:t>DLs can also wear a Badge of Office on a ribbon or lapel pin on official duty.</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3" name="Picture 2" descr="Uniforms, badges and etiquette - Surrey Lieutenancy">
            <a:extLst>
              <a:ext uri="{FF2B5EF4-FFF2-40B4-BE49-F238E27FC236}">
                <a16:creationId xmlns:a16="http://schemas.microsoft.com/office/drawing/2014/main" id="{BBF1E155-1277-2B37-DCFD-B422593F0A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3741" y="4052722"/>
            <a:ext cx="3902774" cy="234166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A picture containing circle, art, symmetry, indoor&#10;&#10;Description automatically generated">
            <a:extLst>
              <a:ext uri="{FF2B5EF4-FFF2-40B4-BE49-F238E27FC236}">
                <a16:creationId xmlns:a16="http://schemas.microsoft.com/office/drawing/2014/main" id="{8B109C97-F7FB-2622-2C14-3C9F7806E9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06439" y="4171173"/>
            <a:ext cx="2019048" cy="2104762"/>
          </a:xfrm>
          <a:prstGeom prst="rect">
            <a:avLst/>
          </a:prstGeom>
        </p:spPr>
      </p:pic>
      <p:pic>
        <p:nvPicPr>
          <p:cNvPr id="5" name="Picture 4">
            <a:extLst>
              <a:ext uri="{FF2B5EF4-FFF2-40B4-BE49-F238E27FC236}">
                <a16:creationId xmlns:a16="http://schemas.microsoft.com/office/drawing/2014/main" id="{1383DD6C-5624-4BA9-8697-79AE788C5FD8}"/>
              </a:ext>
            </a:extLst>
          </p:cNvPr>
          <p:cNvPicPr>
            <a:picLocks noChangeAspect="1"/>
          </p:cNvPicPr>
          <p:nvPr/>
        </p:nvPicPr>
        <p:blipFill>
          <a:blip r:embed="rId5"/>
          <a:stretch>
            <a:fillRect/>
          </a:stretch>
        </p:blipFill>
        <p:spPr>
          <a:xfrm>
            <a:off x="4474323" y="1779889"/>
            <a:ext cx="3243353" cy="3298222"/>
          </a:xfrm>
          <a:prstGeom prst="rect">
            <a:avLst/>
          </a:prstGeom>
        </p:spPr>
      </p:pic>
    </p:spTree>
    <p:extLst>
      <p:ext uri="{BB962C8B-B14F-4D97-AF65-F5344CB8AC3E}">
        <p14:creationId xmlns:p14="http://schemas.microsoft.com/office/powerpoint/2010/main" val="14196106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52"/>
          <p:cNvSpPr txBox="1">
            <a:spLocks noGrp="1"/>
          </p:cNvSpPr>
          <p:nvPr>
            <p:ph type="title"/>
          </p:nvPr>
        </p:nvSpPr>
        <p:spPr>
          <a:xfrm>
            <a:off x="1981200" y="274638"/>
            <a:ext cx="8229600" cy="1143000"/>
          </a:xfrm>
          <a:prstGeom prst="rect">
            <a:avLst/>
          </a:prstGeom>
          <a:noFill/>
          <a:ln>
            <a:noFill/>
          </a:ln>
        </p:spPr>
        <p:txBody>
          <a:bodyPr spcFirstLastPara="1" vert="horz" wrap="square" lIns="91425" tIns="45700" rIns="91425" bIns="45700" rtlCol="0" anchor="ctr" anchorCtr="0">
            <a:noAutofit/>
          </a:bodyPr>
          <a:lstStyle/>
          <a:p>
            <a:pPr>
              <a:spcBef>
                <a:spcPts val="0"/>
              </a:spcBef>
              <a:buClr>
                <a:schemeClr val="lt1"/>
              </a:buClr>
              <a:buSzPts val="4400"/>
            </a:pPr>
            <a:r>
              <a:rPr lang="en-GB" sz="3200" b="1" dirty="0">
                <a:latin typeface="Copperplate Gothic Light" panose="020E0507020206020404" pitchFamily="34" charset="0"/>
                <a:cs typeface="Arial" panose="020B0604020202020204" pitchFamily="34" charset="0"/>
              </a:rPr>
              <a:t>How we can help</a:t>
            </a:r>
            <a:endParaRPr sz="3200" b="1" dirty="0">
              <a:latin typeface="Copperplate Gothic Light" panose="020E0507020206020404" pitchFamily="34" charset="0"/>
              <a:cs typeface="Arial" panose="020B0604020202020204" pitchFamily="34" charset="0"/>
            </a:endParaRPr>
          </a:p>
        </p:txBody>
      </p:sp>
      <p:sp>
        <p:nvSpPr>
          <p:cNvPr id="385" name="Google Shape;385;p52"/>
          <p:cNvSpPr txBox="1">
            <a:spLocks noGrp="1"/>
          </p:cNvSpPr>
          <p:nvPr>
            <p:ph type="body" idx="1"/>
          </p:nvPr>
        </p:nvSpPr>
        <p:spPr>
          <a:xfrm>
            <a:off x="997537" y="1345630"/>
            <a:ext cx="10060879" cy="4603651"/>
          </a:xfrm>
          <a:prstGeom prst="rect">
            <a:avLst/>
          </a:prstGeom>
          <a:noFill/>
          <a:ln>
            <a:noFill/>
          </a:ln>
        </p:spPr>
        <p:txBody>
          <a:bodyPr spcFirstLastPara="1" vert="horz" wrap="square" lIns="91425" tIns="45700" rIns="91425" bIns="45700" rtlCol="0" anchor="t" anchorCtr="0">
            <a:noAutofit/>
          </a:bodyPr>
          <a:lstStyle/>
          <a:p>
            <a:pPr marL="342900" lvl="0" indent="-342900">
              <a:lnSpc>
                <a:spcPct val="110000"/>
              </a:lnSpc>
              <a:buFont typeface="Symbol" panose="05050102010706020507" pitchFamily="18" charset="2"/>
              <a:buChar char=""/>
            </a:pPr>
            <a:r>
              <a:rPr lang="en-US" sz="2000" kern="100" dirty="0">
                <a:solidFill>
                  <a:srgbClr val="4C483D"/>
                </a:solidFill>
                <a:effectLst/>
                <a:latin typeface="Arial" panose="020B0604020202020204" pitchFamily="34" charset="0"/>
                <a:ea typeface="Garamond" panose="02020404030301010803" pitchFamily="18" charset="0"/>
                <a:cs typeface="Arial" panose="020B0604020202020204" pitchFamily="34" charset="0"/>
              </a:rPr>
              <a:t>Working with London’s Borough Councils and other </a:t>
            </a:r>
            <a:r>
              <a:rPr lang="en-US" sz="2000" kern="100" dirty="0" err="1">
                <a:solidFill>
                  <a:srgbClr val="4C483D"/>
                </a:solidFill>
                <a:effectLst/>
                <a:latin typeface="Arial" panose="020B0604020202020204" pitchFamily="34" charset="0"/>
                <a:ea typeface="Garamond" panose="02020404030301010803" pitchFamily="18" charset="0"/>
                <a:cs typeface="Arial" panose="020B0604020202020204" pitchFamily="34" charset="0"/>
              </a:rPr>
              <a:t>organisations</a:t>
            </a:r>
            <a:r>
              <a:rPr lang="en-US" sz="2000" kern="100" dirty="0">
                <a:solidFill>
                  <a:srgbClr val="4C483D"/>
                </a:solidFill>
                <a:effectLst/>
                <a:latin typeface="Arial" panose="020B0604020202020204" pitchFamily="34" charset="0"/>
                <a:ea typeface="Garamond" panose="02020404030301010803" pitchFamily="18" charset="0"/>
                <a:cs typeface="Arial" panose="020B0604020202020204" pitchFamily="34" charset="0"/>
              </a:rPr>
              <a:t> to foster a sense of belonging and build bridges between the excluded and the rest of society.</a:t>
            </a:r>
            <a:endParaRPr lang="en-GB" sz="2000" kern="100" dirty="0">
              <a:solidFill>
                <a:srgbClr val="4C483D"/>
              </a:solidFill>
              <a:effectLst/>
              <a:latin typeface="Arial" panose="020B0604020202020204" pitchFamily="34" charset="0"/>
              <a:ea typeface="Garamond" panose="02020404030301010803" pitchFamily="18" charset="0"/>
              <a:cs typeface="Arial" panose="020B0604020202020204" pitchFamily="34" charset="0"/>
            </a:endParaRPr>
          </a:p>
          <a:p>
            <a:pPr marL="342900" lvl="0" indent="-342900">
              <a:lnSpc>
                <a:spcPct val="110000"/>
              </a:lnSpc>
              <a:buFont typeface="Symbol" panose="05050102010706020507" pitchFamily="18" charset="2"/>
              <a:buChar char=""/>
            </a:pPr>
            <a:r>
              <a:rPr lang="en-US" sz="2000" kern="100" dirty="0">
                <a:solidFill>
                  <a:srgbClr val="4C483D"/>
                </a:solidFill>
                <a:effectLst/>
                <a:latin typeface="Arial" panose="020B0604020202020204" pitchFamily="34" charset="0"/>
                <a:ea typeface="Garamond" panose="02020404030301010803" pitchFamily="18" charset="0"/>
                <a:cs typeface="Arial" panose="020B0604020202020204" pitchFamily="34" charset="0"/>
              </a:rPr>
              <a:t>Providing a sense of ceremony at national and local moments of contemplation and reflection.</a:t>
            </a:r>
            <a:endParaRPr lang="en-GB" sz="2000" kern="100" dirty="0">
              <a:solidFill>
                <a:srgbClr val="4C483D"/>
              </a:solidFill>
              <a:effectLst/>
              <a:latin typeface="Arial" panose="020B0604020202020204" pitchFamily="34" charset="0"/>
              <a:ea typeface="Garamond" panose="02020404030301010803" pitchFamily="18" charset="0"/>
              <a:cs typeface="Arial" panose="020B0604020202020204" pitchFamily="34" charset="0"/>
            </a:endParaRPr>
          </a:p>
          <a:p>
            <a:pPr marL="342900" lvl="0" indent="-342900">
              <a:lnSpc>
                <a:spcPct val="110000"/>
              </a:lnSpc>
              <a:buFont typeface="Symbol" panose="05050102010706020507" pitchFamily="18" charset="2"/>
              <a:buChar char=""/>
            </a:pPr>
            <a:r>
              <a:rPr lang="en-US" sz="2000" kern="100" dirty="0">
                <a:solidFill>
                  <a:srgbClr val="4C483D"/>
                </a:solidFill>
                <a:effectLst/>
                <a:latin typeface="Arial" panose="020B0604020202020204" pitchFamily="34" charset="0"/>
                <a:ea typeface="Garamond" panose="02020404030301010803" pitchFamily="18" charset="0"/>
                <a:cs typeface="Arial" panose="020B0604020202020204" pitchFamily="34" charset="0"/>
              </a:rPr>
              <a:t>Helping to </a:t>
            </a:r>
            <a:r>
              <a:rPr lang="en-US" sz="2000" kern="100" dirty="0" err="1">
                <a:solidFill>
                  <a:srgbClr val="4C483D"/>
                </a:solidFill>
                <a:effectLst/>
                <a:latin typeface="Arial" panose="020B0604020202020204" pitchFamily="34" charset="0"/>
                <a:ea typeface="Garamond" panose="02020404030301010803" pitchFamily="18" charset="0"/>
                <a:cs typeface="Arial" panose="020B0604020202020204" pitchFamily="34" charset="0"/>
              </a:rPr>
              <a:t>recognise</a:t>
            </a:r>
            <a:r>
              <a:rPr lang="en-US" sz="2000" kern="100" dirty="0">
                <a:solidFill>
                  <a:srgbClr val="4C483D"/>
                </a:solidFill>
                <a:effectLst/>
                <a:latin typeface="Arial" panose="020B0604020202020204" pitchFamily="34" charset="0"/>
                <a:ea typeface="Garamond" panose="02020404030301010803" pitchFamily="18" charset="0"/>
                <a:cs typeface="Arial" panose="020B0604020202020204" pitchFamily="34" charset="0"/>
              </a:rPr>
              <a:t> and celebrate the success of </a:t>
            </a:r>
            <a:r>
              <a:rPr lang="en-US" sz="2000" kern="100" dirty="0" err="1">
                <a:solidFill>
                  <a:srgbClr val="4C483D"/>
                </a:solidFill>
                <a:effectLst/>
                <a:latin typeface="Arial" panose="020B0604020202020204" pitchFamily="34" charset="0"/>
                <a:ea typeface="Garamond" panose="02020404030301010803" pitchFamily="18" charset="0"/>
                <a:cs typeface="Arial" panose="020B0604020202020204" pitchFamily="34" charset="0"/>
              </a:rPr>
              <a:t>organisations</a:t>
            </a:r>
            <a:r>
              <a:rPr lang="en-US" sz="2000" kern="100" dirty="0">
                <a:solidFill>
                  <a:srgbClr val="4C483D"/>
                </a:solidFill>
                <a:effectLst/>
                <a:latin typeface="Arial" panose="020B0604020202020204" pitchFamily="34" charset="0"/>
                <a:ea typeface="Garamond" panose="02020404030301010803" pitchFamily="18" charset="0"/>
                <a:cs typeface="Arial" panose="020B0604020202020204" pitchFamily="34" charset="0"/>
              </a:rPr>
              <a:t> through promoting and advising on the application process for National </a:t>
            </a:r>
            <a:r>
              <a:rPr lang="en-US" sz="2000" kern="100" dirty="0">
                <a:solidFill>
                  <a:srgbClr val="4C483D"/>
                </a:solidFill>
                <a:latin typeface="Arial" panose="020B0604020202020204" pitchFamily="34" charset="0"/>
                <a:ea typeface="Garamond" panose="02020404030301010803" pitchFamily="18" charset="0"/>
                <a:cs typeface="Arial" panose="020B0604020202020204" pitchFamily="34" charset="0"/>
              </a:rPr>
              <a:t>A</a:t>
            </a:r>
            <a:r>
              <a:rPr lang="en-US" sz="2000" kern="100" dirty="0">
                <a:solidFill>
                  <a:srgbClr val="4C483D"/>
                </a:solidFill>
                <a:effectLst/>
                <a:latin typeface="Arial" panose="020B0604020202020204" pitchFamily="34" charset="0"/>
                <a:ea typeface="Garamond" panose="02020404030301010803" pitchFamily="18" charset="0"/>
                <a:cs typeface="Arial" panose="020B0604020202020204" pitchFamily="34" charset="0"/>
              </a:rPr>
              <a:t>wards, such as The King’s Award for Voluntary Service.</a:t>
            </a:r>
            <a:endParaRPr lang="en-GB" sz="2000" kern="100" dirty="0">
              <a:solidFill>
                <a:srgbClr val="4C483D"/>
              </a:solidFill>
              <a:effectLst/>
              <a:latin typeface="Arial" panose="020B0604020202020204" pitchFamily="34" charset="0"/>
              <a:ea typeface="Garamond" panose="02020404030301010803" pitchFamily="18" charset="0"/>
              <a:cs typeface="Arial" panose="020B0604020202020204" pitchFamily="34" charset="0"/>
            </a:endParaRPr>
          </a:p>
          <a:p>
            <a:pPr marL="342900" lvl="0" indent="-342900">
              <a:lnSpc>
                <a:spcPct val="110000"/>
              </a:lnSpc>
              <a:buFont typeface="Symbol" panose="05050102010706020507" pitchFamily="18" charset="2"/>
              <a:buChar char=""/>
            </a:pPr>
            <a:r>
              <a:rPr lang="en-US" sz="2000" kern="100" dirty="0">
                <a:solidFill>
                  <a:srgbClr val="4C483D"/>
                </a:solidFill>
                <a:effectLst/>
                <a:latin typeface="Arial" panose="020B0604020202020204" pitchFamily="34" charset="0"/>
                <a:ea typeface="Garamond" panose="02020404030301010803" pitchFamily="18" charset="0"/>
                <a:cs typeface="Arial" panose="020B0604020202020204" pitchFamily="34" charset="0"/>
              </a:rPr>
              <a:t>Assisting with the nomination process for </a:t>
            </a:r>
            <a:r>
              <a:rPr lang="en-US" sz="2000" kern="100" dirty="0">
                <a:solidFill>
                  <a:srgbClr val="4C483D"/>
                </a:solidFill>
                <a:latin typeface="Arial" panose="020B0604020202020204" pitchFamily="34" charset="0"/>
                <a:ea typeface="Garamond" panose="02020404030301010803" pitchFamily="18" charset="0"/>
                <a:cs typeface="Arial" panose="020B0604020202020204" pitchFamily="34" charset="0"/>
              </a:rPr>
              <a:t>H</a:t>
            </a:r>
            <a:r>
              <a:rPr lang="en-US" sz="2000" kern="100" dirty="0">
                <a:solidFill>
                  <a:srgbClr val="4C483D"/>
                </a:solidFill>
                <a:effectLst/>
                <a:latin typeface="Arial" panose="020B0604020202020204" pitchFamily="34" charset="0"/>
                <a:ea typeface="Garamond" panose="02020404030301010803" pitchFamily="18" charset="0"/>
                <a:cs typeface="Arial" panose="020B0604020202020204" pitchFamily="34" charset="0"/>
              </a:rPr>
              <a:t>onours for worthy individuals, especially role models who have made a significant contribution to the lives of Londoners.</a:t>
            </a:r>
          </a:p>
          <a:p>
            <a:pPr marL="342900" lvl="0" indent="-342900">
              <a:lnSpc>
                <a:spcPct val="110000"/>
              </a:lnSpc>
              <a:buFont typeface="Symbol" panose="05050102010706020507" pitchFamily="18" charset="2"/>
              <a:buChar char=""/>
            </a:pPr>
            <a:r>
              <a:rPr lang="en-US" sz="2000" kern="100" dirty="0">
                <a:solidFill>
                  <a:srgbClr val="4C483D"/>
                </a:solidFill>
                <a:latin typeface="Arial" panose="020B0604020202020204" pitchFamily="34" charset="0"/>
                <a:ea typeface="Garamond" panose="02020404030301010803" pitchFamily="18" charset="0"/>
                <a:cs typeface="Arial" panose="020B0604020202020204" pitchFamily="34" charset="0"/>
              </a:rPr>
              <a:t>Nominating a worthy individual to attend one of The King’s Garden Parties.</a:t>
            </a:r>
            <a:endParaRPr lang="en-GB" sz="2000" kern="100" dirty="0">
              <a:solidFill>
                <a:srgbClr val="4C483D"/>
              </a:solidFill>
              <a:effectLst/>
              <a:latin typeface="Arial" panose="020B0604020202020204" pitchFamily="34" charset="0"/>
              <a:ea typeface="Garamond" panose="02020404030301010803" pitchFamily="18" charset="0"/>
              <a:cs typeface="Arial" panose="020B0604020202020204" pitchFamily="34" charset="0"/>
            </a:endParaRPr>
          </a:p>
          <a:p>
            <a:pPr marL="342900" lvl="0" indent="-342900">
              <a:lnSpc>
                <a:spcPct val="110000"/>
              </a:lnSpc>
              <a:buFont typeface="Symbol" panose="05050102010706020507" pitchFamily="18" charset="2"/>
              <a:buChar char=""/>
            </a:pPr>
            <a:r>
              <a:rPr lang="en-US" sz="2000" kern="100" dirty="0">
                <a:solidFill>
                  <a:srgbClr val="4C483D"/>
                </a:solidFill>
                <a:effectLst/>
                <a:latin typeface="Arial" panose="020B0604020202020204" pitchFamily="34" charset="0"/>
                <a:ea typeface="Garamond" panose="02020404030301010803" pitchFamily="18" charset="0"/>
                <a:cs typeface="Arial" panose="020B0604020202020204" pitchFamily="34" charset="0"/>
              </a:rPr>
              <a:t>Arranging a visit by the Lord-Lieutenant or one of his Deputy Lieutenants to promote an </a:t>
            </a:r>
            <a:r>
              <a:rPr lang="en-US" sz="2000" kern="100" dirty="0" err="1">
                <a:solidFill>
                  <a:srgbClr val="4C483D"/>
                </a:solidFill>
                <a:effectLst/>
                <a:latin typeface="Arial" panose="020B0604020202020204" pitchFamily="34" charset="0"/>
                <a:ea typeface="Garamond" panose="02020404030301010803" pitchFamily="18" charset="0"/>
                <a:cs typeface="Arial" panose="020B0604020202020204" pitchFamily="34" charset="0"/>
              </a:rPr>
              <a:t>organisation’s</a:t>
            </a:r>
            <a:r>
              <a:rPr lang="en-US" sz="2000" kern="100" dirty="0">
                <a:solidFill>
                  <a:srgbClr val="4C483D"/>
                </a:solidFill>
                <a:effectLst/>
                <a:latin typeface="Arial" panose="020B0604020202020204" pitchFamily="34" charset="0"/>
                <a:ea typeface="Garamond" panose="02020404030301010803" pitchFamily="18" charset="0"/>
                <a:cs typeface="Arial" panose="020B0604020202020204" pitchFamily="34" charset="0"/>
              </a:rPr>
              <a:t> work.</a:t>
            </a:r>
            <a:endParaRPr lang="en-GB" sz="2000" kern="100" dirty="0">
              <a:solidFill>
                <a:srgbClr val="4C483D"/>
              </a:solidFill>
              <a:effectLst/>
              <a:latin typeface="Arial" panose="020B0604020202020204" pitchFamily="34" charset="0"/>
              <a:ea typeface="Garamond" panose="02020404030301010803" pitchFamily="18" charset="0"/>
              <a:cs typeface="Arial" panose="020B0604020202020204" pitchFamily="34" charset="0"/>
            </a:endParaRPr>
          </a:p>
          <a:p>
            <a:pPr marL="342900" lvl="0" indent="-342900">
              <a:lnSpc>
                <a:spcPct val="110000"/>
              </a:lnSpc>
              <a:spcAft>
                <a:spcPts val="1000"/>
              </a:spcAft>
              <a:buFont typeface="Symbol" panose="05050102010706020507" pitchFamily="18" charset="2"/>
              <a:buChar char=""/>
            </a:pPr>
            <a:r>
              <a:rPr lang="en-US" sz="2000" kern="100" dirty="0">
                <a:solidFill>
                  <a:srgbClr val="4C483D"/>
                </a:solidFill>
                <a:effectLst/>
                <a:latin typeface="Arial" panose="020B0604020202020204" pitchFamily="34" charset="0"/>
                <a:ea typeface="Garamond" panose="02020404030301010803" pitchFamily="18" charset="0"/>
                <a:cs typeface="Arial" panose="020B0604020202020204" pitchFamily="34" charset="0"/>
              </a:rPr>
              <a:t>Suggesting a visit to an </a:t>
            </a:r>
            <a:r>
              <a:rPr lang="en-US" sz="2000" kern="100" dirty="0" err="1">
                <a:solidFill>
                  <a:srgbClr val="4C483D"/>
                </a:solidFill>
                <a:effectLst/>
                <a:latin typeface="Arial" panose="020B0604020202020204" pitchFamily="34" charset="0"/>
                <a:ea typeface="Garamond" panose="02020404030301010803" pitchFamily="18" charset="0"/>
                <a:cs typeface="Arial" panose="020B0604020202020204" pitchFamily="34" charset="0"/>
              </a:rPr>
              <a:t>organisation</a:t>
            </a:r>
            <a:r>
              <a:rPr lang="en-US" sz="2000" kern="100" dirty="0">
                <a:solidFill>
                  <a:srgbClr val="4C483D"/>
                </a:solidFill>
                <a:effectLst/>
                <a:latin typeface="Arial" panose="020B0604020202020204" pitchFamily="34" charset="0"/>
                <a:ea typeface="Garamond" panose="02020404030301010803" pitchFamily="18" charset="0"/>
                <a:cs typeface="Arial" panose="020B0604020202020204" pitchFamily="34" charset="0"/>
              </a:rPr>
              <a:t> by a Member of the Royal Family.</a:t>
            </a:r>
            <a:endParaRPr lang="en-GB" sz="2000" kern="100" dirty="0">
              <a:solidFill>
                <a:srgbClr val="4C483D"/>
              </a:solidFill>
              <a:effectLst/>
              <a:latin typeface="Arial" panose="020B0604020202020204" pitchFamily="34" charset="0"/>
              <a:ea typeface="Garamond" panose="02020404030301010803" pitchFamily="18" charset="0"/>
              <a:cs typeface="Arial" panose="020B0604020202020204" pitchFamily="34" charset="0"/>
            </a:endParaRPr>
          </a:p>
          <a:p>
            <a:pPr marL="0" indent="0" algn="ctr">
              <a:spcBef>
                <a:spcPts val="0"/>
              </a:spcBef>
              <a:buClr>
                <a:schemeClr val="lt1"/>
              </a:buClr>
              <a:buSzPts val="2800"/>
              <a:buNone/>
            </a:pPr>
            <a:endParaRPr sz="2800" dirty="0"/>
          </a:p>
        </p:txBody>
      </p:sp>
      <p:sp>
        <p:nvSpPr>
          <p:cNvPr id="387" name="Google Shape;387;p52"/>
          <p:cNvSpPr txBox="1"/>
          <p:nvPr/>
        </p:nvSpPr>
        <p:spPr>
          <a:xfrm>
            <a:off x="1847528" y="5949281"/>
            <a:ext cx="8424936" cy="646331"/>
          </a:xfrm>
          <a:prstGeom prst="rect">
            <a:avLst/>
          </a:prstGeom>
          <a:noFill/>
          <a:ln>
            <a:noFill/>
          </a:ln>
        </p:spPr>
        <p:txBody>
          <a:bodyPr spcFirstLastPara="1" wrap="square" lIns="91425" tIns="45700" rIns="91425" bIns="45700" anchor="t" anchorCtr="0">
            <a:noAutofit/>
          </a:bodyPr>
          <a:lstStyle/>
          <a:p>
            <a:pPr algn="ctr"/>
            <a:r>
              <a:rPr lang="en-GB" dirty="0">
                <a:solidFill>
                  <a:schemeClr val="lt1"/>
                </a:solidFill>
                <a:latin typeface="Calibri"/>
                <a:ea typeface="Calibri"/>
                <a:cs typeface="Calibri"/>
                <a:sym typeface="Calibri"/>
              </a:rPr>
              <a:t>Additionally, if you know someone whom The Queen ought to invite to a garden party,</a:t>
            </a:r>
            <a:endParaRPr dirty="0"/>
          </a:p>
          <a:p>
            <a:pPr algn="ctr"/>
            <a:r>
              <a:rPr lang="en-GB" dirty="0">
                <a:solidFill>
                  <a:schemeClr val="lt1"/>
                </a:solidFill>
                <a:latin typeface="Calibri"/>
                <a:ea typeface="Calibri"/>
                <a:cs typeface="Calibri"/>
                <a:sym typeface="Calibri"/>
              </a:rPr>
              <a:t> write to suggest the person to the Lord-Lieutenant</a:t>
            </a:r>
            <a:endParaRPr dirty="0">
              <a:solidFill>
                <a:schemeClr val="lt1"/>
              </a:solidFill>
              <a:latin typeface="Calibri"/>
              <a:ea typeface="Calibri"/>
              <a:cs typeface="Calibri"/>
              <a:sym typeface="Calibri"/>
            </a:endParaRPr>
          </a:p>
        </p:txBody>
      </p:sp>
      <p:pic>
        <p:nvPicPr>
          <p:cNvPr id="2" name="Picture 1">
            <a:extLst>
              <a:ext uri="{FF2B5EF4-FFF2-40B4-BE49-F238E27FC236}">
                <a16:creationId xmlns:a16="http://schemas.microsoft.com/office/drawing/2014/main" id="{23A256BC-8622-A7EE-32D7-6641EE88673D}"/>
              </a:ext>
            </a:extLst>
          </p:cNvPr>
          <p:cNvPicPr>
            <a:picLocks noChangeAspect="1"/>
          </p:cNvPicPr>
          <p:nvPr/>
        </p:nvPicPr>
        <p:blipFill>
          <a:blip r:embed="rId3"/>
          <a:stretch>
            <a:fillRect/>
          </a:stretch>
        </p:blipFill>
        <p:spPr>
          <a:xfrm>
            <a:off x="4474323" y="1779889"/>
            <a:ext cx="3243353" cy="3298222"/>
          </a:xfrm>
          <a:prstGeom prst="rect">
            <a:avLst/>
          </a:prstGeom>
        </p:spPr>
      </p:pic>
    </p:spTree>
    <p:extLst>
      <p:ext uri="{BB962C8B-B14F-4D97-AF65-F5344CB8AC3E}">
        <p14:creationId xmlns:p14="http://schemas.microsoft.com/office/powerpoint/2010/main" val="11371817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52"/>
          <p:cNvSpPr txBox="1">
            <a:spLocks noGrp="1"/>
          </p:cNvSpPr>
          <p:nvPr>
            <p:ph type="title"/>
          </p:nvPr>
        </p:nvSpPr>
        <p:spPr>
          <a:xfrm>
            <a:off x="1981200" y="274638"/>
            <a:ext cx="8229600" cy="1143000"/>
          </a:xfrm>
          <a:prstGeom prst="rect">
            <a:avLst/>
          </a:prstGeom>
          <a:noFill/>
          <a:ln>
            <a:noFill/>
          </a:ln>
        </p:spPr>
        <p:txBody>
          <a:bodyPr spcFirstLastPara="1" vert="horz" wrap="square" lIns="91425" tIns="45700" rIns="91425" bIns="45700" rtlCol="0" anchor="ctr" anchorCtr="0">
            <a:noAutofit/>
          </a:bodyPr>
          <a:lstStyle/>
          <a:p>
            <a:pPr>
              <a:spcBef>
                <a:spcPts val="0"/>
              </a:spcBef>
              <a:buClr>
                <a:schemeClr val="lt1"/>
              </a:buClr>
              <a:buSzPts val="4400"/>
            </a:pPr>
            <a:r>
              <a:rPr lang="en-GB" sz="3200" b="1" dirty="0">
                <a:latin typeface="Copperplate Gothic Light" panose="020E0507020206020404" pitchFamily="34" charset="0"/>
                <a:cs typeface="Arial" panose="020B0604020202020204" pitchFamily="34" charset="0"/>
              </a:rPr>
              <a:t>Nominate someone for an Honour</a:t>
            </a:r>
            <a:endParaRPr sz="3200" b="1" dirty="0">
              <a:latin typeface="Copperplate Gothic Light" panose="020E0507020206020404" pitchFamily="34" charset="0"/>
              <a:cs typeface="Arial" panose="020B0604020202020204" pitchFamily="34" charset="0"/>
            </a:endParaRPr>
          </a:p>
        </p:txBody>
      </p:sp>
      <p:sp>
        <p:nvSpPr>
          <p:cNvPr id="385" name="Google Shape;385;p52"/>
          <p:cNvSpPr txBox="1">
            <a:spLocks noGrp="1"/>
          </p:cNvSpPr>
          <p:nvPr>
            <p:ph type="body" idx="1"/>
          </p:nvPr>
        </p:nvSpPr>
        <p:spPr>
          <a:xfrm>
            <a:off x="997537" y="1345630"/>
            <a:ext cx="10060879" cy="4603651"/>
          </a:xfrm>
          <a:prstGeom prst="rect">
            <a:avLst/>
          </a:prstGeom>
          <a:noFill/>
          <a:ln>
            <a:noFill/>
          </a:ln>
        </p:spPr>
        <p:txBody>
          <a:bodyPr spcFirstLastPara="1" vert="horz" wrap="square" lIns="91425" tIns="45700" rIns="91425" bIns="45700" rtlCol="0" anchor="t" anchorCtr="0">
            <a:noAutofit/>
          </a:bodyPr>
          <a:lstStyle/>
          <a:p>
            <a:pPr marL="0" indent="0" algn="ctr">
              <a:spcBef>
                <a:spcPts val="0"/>
              </a:spcBef>
              <a:buClr>
                <a:schemeClr val="lt1"/>
              </a:buClr>
              <a:buSzPts val="2800"/>
              <a:buNone/>
            </a:pPr>
            <a:r>
              <a:rPr lang="en-GB" sz="2600" dirty="0">
                <a:latin typeface="Arial" panose="020B0604020202020204" pitchFamily="34" charset="0"/>
                <a:cs typeface="Arial" panose="020B0604020202020204" pitchFamily="34" charset="0"/>
              </a:rPr>
              <a:t>Anyone can nominate someone else for a National Honour.</a:t>
            </a:r>
            <a:endParaRPr sz="2600" dirty="0">
              <a:latin typeface="Arial" panose="020B0604020202020204" pitchFamily="34" charset="0"/>
              <a:cs typeface="Arial" panose="020B0604020202020204" pitchFamily="34" charset="0"/>
            </a:endParaRPr>
          </a:p>
          <a:p>
            <a:pPr marL="0" indent="0" algn="ctr">
              <a:spcBef>
                <a:spcPts val="0"/>
              </a:spcBef>
              <a:buClr>
                <a:schemeClr val="lt1"/>
              </a:buClr>
              <a:buSzPts val="2800"/>
              <a:buNone/>
            </a:pPr>
            <a:r>
              <a:rPr lang="en-GB" sz="2600" dirty="0">
                <a:latin typeface="Arial" panose="020B0604020202020204" pitchFamily="34" charset="0"/>
                <a:cs typeface="Arial" panose="020B0604020202020204" pitchFamily="34" charset="0"/>
              </a:rPr>
              <a:t>Visit: </a:t>
            </a:r>
            <a:r>
              <a:rPr lang="en-GB" sz="2600" dirty="0">
                <a:solidFill>
                  <a:srgbClr val="FF0000"/>
                </a:solid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www.gov.uk/honours</a:t>
            </a:r>
            <a:r>
              <a:rPr lang="en-GB" sz="2600" dirty="0">
                <a:latin typeface="Arial" panose="020B0604020202020204" pitchFamily="34" charset="0"/>
                <a:cs typeface="Arial" panose="020B0604020202020204" pitchFamily="34" charset="0"/>
              </a:rPr>
              <a:t>.</a:t>
            </a:r>
            <a:r>
              <a:rPr lang="en-GB" sz="2600" dirty="0">
                <a:solidFill>
                  <a:srgbClr val="FF0000"/>
                </a:solidFill>
                <a:latin typeface="Arial" panose="020B0604020202020204" pitchFamily="34" charset="0"/>
                <a:cs typeface="Arial" panose="020B0604020202020204" pitchFamily="34" charset="0"/>
              </a:rPr>
              <a:t> </a:t>
            </a:r>
            <a:endParaRPr sz="2600" dirty="0">
              <a:solidFill>
                <a:srgbClr val="FF0000"/>
              </a:solidFill>
              <a:latin typeface="Arial" panose="020B0604020202020204" pitchFamily="34" charset="0"/>
              <a:cs typeface="Arial" panose="020B0604020202020204" pitchFamily="34" charset="0"/>
            </a:endParaRPr>
          </a:p>
          <a:p>
            <a:pPr marL="0" indent="0" algn="ctr">
              <a:spcBef>
                <a:spcPts val="0"/>
              </a:spcBef>
              <a:buClr>
                <a:schemeClr val="lt1"/>
              </a:buClr>
              <a:buSzPts val="2800"/>
              <a:buNone/>
            </a:pPr>
            <a:endParaRPr sz="2800" dirty="0"/>
          </a:p>
        </p:txBody>
      </p:sp>
      <p:pic>
        <p:nvPicPr>
          <p:cNvPr id="386" name="Google Shape;386;p52"/>
          <p:cNvPicPr preferRelativeResize="0"/>
          <p:nvPr/>
        </p:nvPicPr>
        <p:blipFill rotWithShape="1">
          <a:blip r:embed="rId4">
            <a:alphaModFix/>
          </a:blip>
          <a:srcRect l="6788" t="13746" r="8753" b="2828"/>
          <a:stretch/>
        </p:blipFill>
        <p:spPr>
          <a:xfrm>
            <a:off x="6788940" y="2532376"/>
            <a:ext cx="4368268" cy="3740069"/>
          </a:xfrm>
          <a:prstGeom prst="rect">
            <a:avLst/>
          </a:prstGeom>
          <a:noFill/>
          <a:ln>
            <a:noFill/>
          </a:ln>
        </p:spPr>
      </p:pic>
      <p:sp>
        <p:nvSpPr>
          <p:cNvPr id="387" name="Google Shape;387;p52"/>
          <p:cNvSpPr txBox="1"/>
          <p:nvPr/>
        </p:nvSpPr>
        <p:spPr>
          <a:xfrm>
            <a:off x="1847528" y="5949281"/>
            <a:ext cx="8424936" cy="646331"/>
          </a:xfrm>
          <a:prstGeom prst="rect">
            <a:avLst/>
          </a:prstGeom>
          <a:noFill/>
          <a:ln>
            <a:noFill/>
          </a:ln>
        </p:spPr>
        <p:txBody>
          <a:bodyPr spcFirstLastPara="1" wrap="square" lIns="91425" tIns="45700" rIns="91425" bIns="45700" anchor="t" anchorCtr="0">
            <a:noAutofit/>
          </a:bodyPr>
          <a:lstStyle/>
          <a:p>
            <a:pPr algn="ctr"/>
            <a:r>
              <a:rPr lang="en-GB">
                <a:solidFill>
                  <a:schemeClr val="lt1"/>
                </a:solidFill>
                <a:latin typeface="Calibri"/>
                <a:ea typeface="Calibri"/>
                <a:cs typeface="Calibri"/>
                <a:sym typeface="Calibri"/>
              </a:rPr>
              <a:t>Additionally, if you know someone whom The Queen ought to invite to a garden party,</a:t>
            </a:r>
            <a:endParaRPr/>
          </a:p>
          <a:p>
            <a:pPr algn="ctr"/>
            <a:r>
              <a:rPr lang="en-GB">
                <a:solidFill>
                  <a:schemeClr val="lt1"/>
                </a:solidFill>
                <a:latin typeface="Calibri"/>
                <a:ea typeface="Calibri"/>
                <a:cs typeface="Calibri"/>
                <a:sym typeface="Calibri"/>
              </a:rPr>
              <a:t> write to suggest the person to the Lord-Lieutenant</a:t>
            </a:r>
            <a:endParaRPr>
              <a:solidFill>
                <a:schemeClr val="lt1"/>
              </a:solidFill>
              <a:latin typeface="Calibri"/>
              <a:ea typeface="Calibri"/>
              <a:cs typeface="Calibri"/>
              <a:sym typeface="Calibri"/>
            </a:endParaRPr>
          </a:p>
        </p:txBody>
      </p:sp>
      <p:pic>
        <p:nvPicPr>
          <p:cNvPr id="1026" name="Picture 2" descr="National honours - ANTRIM LIEUTENANCY">
            <a:extLst>
              <a:ext uri="{FF2B5EF4-FFF2-40B4-BE49-F238E27FC236}">
                <a16:creationId xmlns:a16="http://schemas.microsoft.com/office/drawing/2014/main" id="{ADFAEA9F-5839-899B-CF2C-226082A9402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4792" y="2532376"/>
            <a:ext cx="4993185" cy="374006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4"/>
          <p:cNvSpPr txBox="1">
            <a:spLocks noGrp="1"/>
          </p:cNvSpPr>
          <p:nvPr>
            <p:ph type="title"/>
          </p:nvPr>
        </p:nvSpPr>
        <p:spPr>
          <a:xfrm>
            <a:off x="0" y="317067"/>
            <a:ext cx="12192000" cy="1070000"/>
          </a:xfrm>
          <a:prstGeom prst="rect">
            <a:avLst/>
          </a:prstGeom>
        </p:spPr>
        <p:txBody>
          <a:bodyPr spcFirstLastPara="1" wrap="square" lIns="122267" tIns="122267" rIns="122267" bIns="122267" anchor="t" anchorCtr="0">
            <a:noAutofit/>
          </a:bodyPr>
          <a:lstStyle/>
          <a:p>
            <a:r>
              <a:rPr lang="en-GB"/>
              <a:t>What is KAVS?</a:t>
            </a:r>
            <a:endParaRPr>
              <a:latin typeface="Arial"/>
              <a:ea typeface="Arial"/>
              <a:cs typeface="Arial"/>
              <a:sym typeface="Arial"/>
            </a:endParaRPr>
          </a:p>
        </p:txBody>
      </p:sp>
      <p:sp>
        <p:nvSpPr>
          <p:cNvPr id="68" name="Google Shape;68;p14"/>
          <p:cNvSpPr txBox="1">
            <a:spLocks noGrp="1"/>
          </p:cNvSpPr>
          <p:nvPr>
            <p:ph type="body" idx="1"/>
          </p:nvPr>
        </p:nvSpPr>
        <p:spPr>
          <a:xfrm>
            <a:off x="415400" y="1745051"/>
            <a:ext cx="11361200" cy="4555200"/>
          </a:xfrm>
          <a:prstGeom prst="rect">
            <a:avLst/>
          </a:prstGeom>
        </p:spPr>
        <p:txBody>
          <a:bodyPr spcFirstLastPara="1" wrap="square" lIns="122267" tIns="122267" rIns="122267" bIns="122267" anchor="t" anchorCtr="0">
            <a:noAutofit/>
          </a:bodyPr>
          <a:lstStyle/>
          <a:p>
            <a:pPr marL="0" indent="0">
              <a:spcBef>
                <a:spcPts val="1600"/>
              </a:spcBef>
              <a:buSzPts val="1000"/>
              <a:buNone/>
            </a:pPr>
            <a:r>
              <a:rPr lang="en-GB" b="1" dirty="0">
                <a:latin typeface="Arial"/>
                <a:ea typeface="Arial"/>
                <a:cs typeface="Arial"/>
                <a:sym typeface="Arial"/>
              </a:rPr>
              <a:t>Created in 2002 - Golden Jubilee.</a:t>
            </a:r>
            <a:endParaRPr b="1" dirty="0">
              <a:latin typeface="Arial"/>
              <a:ea typeface="Arial"/>
              <a:cs typeface="Arial"/>
              <a:sym typeface="Arial"/>
            </a:endParaRPr>
          </a:p>
          <a:p>
            <a:pPr marL="0" indent="0">
              <a:spcBef>
                <a:spcPts val="1600"/>
              </a:spcBef>
              <a:buSzPts val="1000"/>
              <a:buNone/>
            </a:pPr>
            <a:r>
              <a:rPr lang="en-GB" b="1" dirty="0">
                <a:latin typeface="Arial"/>
                <a:ea typeface="Arial"/>
                <a:cs typeface="Arial"/>
                <a:sym typeface="Arial"/>
              </a:rPr>
              <a:t>Previously known as QAVS.</a:t>
            </a:r>
            <a:endParaRPr b="1" dirty="0">
              <a:latin typeface="Arial"/>
              <a:ea typeface="Arial"/>
              <a:cs typeface="Arial"/>
              <a:sym typeface="Arial"/>
            </a:endParaRPr>
          </a:p>
          <a:p>
            <a:pPr marL="0" indent="0">
              <a:spcBef>
                <a:spcPts val="1600"/>
              </a:spcBef>
              <a:buSzPts val="1000"/>
              <a:buNone/>
            </a:pPr>
            <a:r>
              <a:rPr lang="en-GB" b="1" dirty="0">
                <a:latin typeface="Arial"/>
                <a:ea typeface="Arial"/>
                <a:cs typeface="Arial"/>
                <a:sym typeface="Arial"/>
              </a:rPr>
              <a:t>Highest award for local volunteer groups. </a:t>
            </a:r>
          </a:p>
          <a:p>
            <a:pPr marL="0" indent="0">
              <a:spcBef>
                <a:spcPts val="1600"/>
              </a:spcBef>
              <a:buSzPts val="1000"/>
              <a:buNone/>
            </a:pPr>
            <a:r>
              <a:rPr lang="en-GB" b="1" dirty="0">
                <a:latin typeface="Arial"/>
                <a:ea typeface="Arial"/>
                <a:cs typeface="Arial"/>
                <a:sym typeface="Arial"/>
              </a:rPr>
              <a:t>For volunteer-led, well-run, exceptional groups, </a:t>
            </a:r>
          </a:p>
          <a:p>
            <a:pPr marL="0" indent="0">
              <a:spcBef>
                <a:spcPts val="1600"/>
              </a:spcBef>
              <a:buSzPts val="1000"/>
              <a:buNone/>
            </a:pPr>
            <a:r>
              <a:rPr lang="en-GB" b="1" dirty="0">
                <a:latin typeface="Arial"/>
                <a:ea typeface="Arial"/>
                <a:cs typeface="Arial"/>
                <a:sym typeface="Arial"/>
              </a:rPr>
              <a:t>which make a difference.</a:t>
            </a:r>
            <a:endParaRPr b="1" dirty="0">
              <a:latin typeface="Arial"/>
              <a:ea typeface="Arial"/>
              <a:cs typeface="Arial"/>
              <a:sym typeface="Arial"/>
            </a:endParaRPr>
          </a:p>
          <a:p>
            <a:pPr marL="0" indent="0">
              <a:spcBef>
                <a:spcPts val="1600"/>
              </a:spcBef>
              <a:buSzPts val="1000"/>
              <a:buNone/>
            </a:pPr>
            <a:r>
              <a:rPr lang="en-GB" b="1" dirty="0">
                <a:latin typeface="Arial"/>
                <a:ea typeface="Arial"/>
                <a:cs typeface="Arial"/>
                <a:sym typeface="Arial"/>
              </a:rPr>
              <a:t>Part of Honours System - MBE level.</a:t>
            </a:r>
            <a:endParaRPr dirty="0">
              <a:latin typeface="Arial"/>
              <a:ea typeface="Arial"/>
              <a:cs typeface="Arial"/>
              <a:sym typeface="Arial"/>
            </a:endParaRPr>
          </a:p>
          <a:p>
            <a:pPr marL="0" indent="0">
              <a:spcBef>
                <a:spcPts val="1600"/>
              </a:spcBef>
              <a:buSzPts val="1000"/>
              <a:buNone/>
            </a:pPr>
            <a:r>
              <a:rPr lang="en-GB" b="1" dirty="0">
                <a:latin typeface="Arial"/>
                <a:ea typeface="Arial"/>
                <a:cs typeface="Arial"/>
                <a:sym typeface="Arial"/>
              </a:rPr>
              <a:t>Awarded for life. </a:t>
            </a:r>
            <a:endParaRPr b="1" dirty="0">
              <a:latin typeface="Arial"/>
              <a:ea typeface="Arial"/>
              <a:cs typeface="Arial"/>
              <a:sym typeface="Arial"/>
            </a:endParaRPr>
          </a:p>
          <a:p>
            <a:pPr marL="0" indent="0">
              <a:spcBef>
                <a:spcPts val="1600"/>
              </a:spcBef>
              <a:spcAft>
                <a:spcPts val="1600"/>
              </a:spcAft>
              <a:buSzPts val="1000"/>
              <a:buNone/>
            </a:pPr>
            <a:r>
              <a:rPr lang="en-GB" b="1" dirty="0">
                <a:latin typeface="Arial"/>
                <a:ea typeface="Arial"/>
                <a:cs typeface="Arial"/>
                <a:sym typeface="Arial"/>
              </a:rPr>
              <a:t>Awardees announced on 14 Nov.</a:t>
            </a:r>
          </a:p>
          <a:p>
            <a:pPr marL="0" indent="0">
              <a:spcBef>
                <a:spcPts val="1600"/>
              </a:spcBef>
              <a:spcAft>
                <a:spcPts val="1600"/>
              </a:spcAft>
              <a:buSzPts val="1000"/>
              <a:buNone/>
            </a:pPr>
            <a:endParaRPr lang="en-GB" b="1" dirty="0">
              <a:latin typeface="Arial"/>
              <a:ea typeface="Arial"/>
              <a:cs typeface="Arial"/>
              <a:sym typeface="Arial"/>
            </a:endParaRPr>
          </a:p>
        </p:txBody>
      </p:sp>
      <p:sp>
        <p:nvSpPr>
          <p:cNvPr id="69" name="Google Shape;69;p14"/>
          <p:cNvSpPr txBox="1"/>
          <p:nvPr/>
        </p:nvSpPr>
        <p:spPr>
          <a:xfrm>
            <a:off x="2982833" y="4892867"/>
            <a:ext cx="9050400" cy="1710400"/>
          </a:xfrm>
          <a:prstGeom prst="rect">
            <a:avLst/>
          </a:prstGeom>
          <a:noFill/>
          <a:ln>
            <a:noFill/>
          </a:ln>
        </p:spPr>
        <p:txBody>
          <a:bodyPr spcFirstLastPara="1" wrap="square" lIns="122267" tIns="122267" rIns="122267" bIns="122267" anchor="t" anchorCtr="0">
            <a:noAutofit/>
          </a:bodyPr>
          <a:lstStyle/>
          <a:p>
            <a:pPr defTabSz="1219170">
              <a:buClr>
                <a:srgbClr val="000000"/>
              </a:buClr>
            </a:pPr>
            <a:endParaRPr sz="2400" kern="0">
              <a:solidFill>
                <a:srgbClr val="000000"/>
              </a:solidFill>
              <a:latin typeface="Arial"/>
              <a:cs typeface="Arial"/>
              <a:sym typeface="Arial"/>
            </a:endParaRPr>
          </a:p>
        </p:txBody>
      </p:sp>
      <p:pic>
        <p:nvPicPr>
          <p:cNvPr id="70" name="Google Shape;70;p14"/>
          <p:cNvPicPr preferRelativeResize="0"/>
          <p:nvPr/>
        </p:nvPicPr>
        <p:blipFill rotWithShape="1">
          <a:blip r:embed="rId3">
            <a:alphaModFix/>
          </a:blip>
          <a:srcRect l="34517" t="27061" r="32533" b="30002"/>
          <a:stretch/>
        </p:blipFill>
        <p:spPr>
          <a:xfrm>
            <a:off x="6595700" y="1736667"/>
            <a:ext cx="5264069" cy="4571968"/>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15"/>
          <p:cNvSpPr txBox="1">
            <a:spLocks noGrp="1"/>
          </p:cNvSpPr>
          <p:nvPr>
            <p:ph type="body" idx="1"/>
          </p:nvPr>
        </p:nvSpPr>
        <p:spPr>
          <a:xfrm>
            <a:off x="415600" y="1536633"/>
            <a:ext cx="7236800" cy="4555200"/>
          </a:xfrm>
          <a:prstGeom prst="rect">
            <a:avLst/>
          </a:prstGeom>
        </p:spPr>
        <p:txBody>
          <a:bodyPr spcFirstLastPara="1" wrap="square" lIns="120367" tIns="0" rIns="122267" bIns="0" anchor="t" anchorCtr="0">
            <a:noAutofit/>
          </a:bodyPr>
          <a:lstStyle/>
          <a:p>
            <a:pPr marL="0" indent="0">
              <a:lnSpc>
                <a:spcPct val="150000"/>
              </a:lnSpc>
              <a:buNone/>
            </a:pPr>
            <a:endParaRPr sz="2267" dirty="0">
              <a:latin typeface="Arial"/>
              <a:ea typeface="Arial"/>
              <a:cs typeface="Arial"/>
              <a:sym typeface="Arial"/>
            </a:endParaRPr>
          </a:p>
          <a:p>
            <a:pPr indent="-448722">
              <a:lnSpc>
                <a:spcPct val="150000"/>
              </a:lnSpc>
              <a:buSzPts val="1700"/>
              <a:buFont typeface="Arial"/>
              <a:buChar char="●"/>
            </a:pPr>
            <a:r>
              <a:rPr lang="en-GB" sz="2267" dirty="0">
                <a:latin typeface="Arial"/>
                <a:ea typeface="Arial"/>
                <a:cs typeface="Arial"/>
                <a:sym typeface="Arial"/>
              </a:rPr>
              <a:t>For those nominated – </a:t>
            </a:r>
            <a:r>
              <a:rPr lang="en-GB" sz="2267" b="1" dirty="0">
                <a:solidFill>
                  <a:schemeClr val="dk1"/>
                </a:solidFill>
                <a:latin typeface="Arial"/>
                <a:ea typeface="Arial"/>
                <a:cs typeface="Arial"/>
                <a:sym typeface="Arial"/>
              </a:rPr>
              <a:t>identification.</a:t>
            </a:r>
            <a:endParaRPr sz="2267" b="1" dirty="0">
              <a:solidFill>
                <a:schemeClr val="dk1"/>
              </a:solidFill>
              <a:latin typeface="Arial"/>
              <a:ea typeface="Arial"/>
              <a:cs typeface="Arial"/>
              <a:sym typeface="Arial"/>
            </a:endParaRPr>
          </a:p>
          <a:p>
            <a:pPr indent="-448722">
              <a:lnSpc>
                <a:spcPct val="150000"/>
              </a:lnSpc>
              <a:buSzPts val="1700"/>
              <a:buFont typeface="Arial"/>
              <a:buChar char="●"/>
            </a:pPr>
            <a:r>
              <a:rPr lang="en-GB" sz="2267" dirty="0">
                <a:latin typeface="Arial"/>
                <a:ea typeface="Arial"/>
                <a:cs typeface="Arial"/>
                <a:sym typeface="Arial"/>
              </a:rPr>
              <a:t>For those awarded - mark of </a:t>
            </a:r>
            <a:r>
              <a:rPr lang="en-GB" sz="2267" b="1" dirty="0">
                <a:solidFill>
                  <a:schemeClr val="dk1"/>
                </a:solidFill>
                <a:latin typeface="Arial"/>
                <a:ea typeface="Arial"/>
                <a:cs typeface="Arial"/>
                <a:sym typeface="Arial"/>
              </a:rPr>
              <a:t>outstanding quality and </a:t>
            </a:r>
            <a:r>
              <a:rPr lang="en-GB" sz="2267" b="1" dirty="0">
                <a:latin typeface="Arial"/>
                <a:ea typeface="Arial"/>
                <a:cs typeface="Arial"/>
                <a:sym typeface="Arial"/>
              </a:rPr>
              <a:t>Royal Recognition.</a:t>
            </a:r>
            <a:endParaRPr sz="2267" b="1" dirty="0">
              <a:latin typeface="Arial"/>
              <a:ea typeface="Arial"/>
              <a:cs typeface="Arial"/>
              <a:sym typeface="Arial"/>
            </a:endParaRPr>
          </a:p>
          <a:p>
            <a:pPr indent="-431789">
              <a:lnSpc>
                <a:spcPct val="150000"/>
              </a:lnSpc>
              <a:buSzPts val="1500"/>
              <a:buFont typeface="Arial"/>
              <a:buChar char="●"/>
            </a:pPr>
            <a:r>
              <a:rPr lang="en-GB" sz="2267" dirty="0">
                <a:latin typeface="Arial"/>
                <a:ea typeface="Arial"/>
                <a:cs typeface="Arial"/>
                <a:sym typeface="Arial"/>
              </a:rPr>
              <a:t>Announced in </a:t>
            </a:r>
            <a:r>
              <a:rPr lang="en-GB" sz="2267" b="1" dirty="0">
                <a:solidFill>
                  <a:srgbClr val="6B207F"/>
                </a:solidFill>
                <a:latin typeface="Arial"/>
                <a:ea typeface="Arial"/>
                <a:cs typeface="Arial"/>
                <a:sym typeface="Arial"/>
              </a:rPr>
              <a:t>The London Gazette.</a:t>
            </a:r>
            <a:endParaRPr sz="2267" dirty="0">
              <a:latin typeface="Times New Roman"/>
              <a:ea typeface="Times New Roman"/>
              <a:cs typeface="Times New Roman"/>
              <a:sym typeface="Times New Roman"/>
            </a:endParaRPr>
          </a:p>
          <a:p>
            <a:pPr indent="-431789">
              <a:lnSpc>
                <a:spcPct val="150000"/>
              </a:lnSpc>
              <a:buSzPts val="1500"/>
              <a:buFont typeface="Arial"/>
              <a:buChar char="●"/>
            </a:pPr>
            <a:r>
              <a:rPr lang="en-GB" sz="2267" dirty="0">
                <a:latin typeface="Arial"/>
                <a:ea typeface="Arial"/>
                <a:cs typeface="Arial"/>
                <a:sym typeface="Arial"/>
              </a:rPr>
              <a:t>Award </a:t>
            </a:r>
            <a:r>
              <a:rPr lang="en-GB" sz="2267" b="1" dirty="0">
                <a:solidFill>
                  <a:srgbClr val="6B207F"/>
                </a:solidFill>
                <a:latin typeface="Arial"/>
                <a:ea typeface="Arial"/>
                <a:cs typeface="Arial"/>
                <a:sym typeface="Arial"/>
              </a:rPr>
              <a:t>Crystal</a:t>
            </a:r>
            <a:r>
              <a:rPr lang="en-GB" sz="2267" dirty="0">
                <a:solidFill>
                  <a:srgbClr val="6B207F"/>
                </a:solidFill>
                <a:latin typeface="Arial"/>
                <a:ea typeface="Arial"/>
                <a:cs typeface="Arial"/>
                <a:sym typeface="Arial"/>
              </a:rPr>
              <a:t> </a:t>
            </a:r>
            <a:r>
              <a:rPr lang="en-GB" sz="2267" dirty="0">
                <a:latin typeface="Arial"/>
                <a:ea typeface="Arial"/>
                <a:cs typeface="Arial"/>
                <a:sym typeface="Arial"/>
              </a:rPr>
              <a:t>and </a:t>
            </a:r>
            <a:r>
              <a:rPr lang="en-GB" sz="2267" b="1" dirty="0">
                <a:solidFill>
                  <a:srgbClr val="6B207F"/>
                </a:solidFill>
                <a:latin typeface="Arial"/>
                <a:ea typeface="Arial"/>
                <a:cs typeface="Arial"/>
                <a:sym typeface="Arial"/>
              </a:rPr>
              <a:t>Certificate. </a:t>
            </a:r>
            <a:endParaRPr sz="2267" b="1" dirty="0">
              <a:solidFill>
                <a:srgbClr val="6B207F"/>
              </a:solidFill>
              <a:latin typeface="Arial"/>
              <a:ea typeface="Arial"/>
              <a:cs typeface="Arial"/>
              <a:sym typeface="Arial"/>
            </a:endParaRPr>
          </a:p>
          <a:p>
            <a:pPr indent="-431789">
              <a:lnSpc>
                <a:spcPct val="150000"/>
              </a:lnSpc>
              <a:buSzPts val="1500"/>
              <a:buFont typeface="Arial"/>
              <a:buChar char="●"/>
            </a:pPr>
            <a:r>
              <a:rPr lang="en-GB" sz="2267" dirty="0">
                <a:latin typeface="Arial"/>
                <a:ea typeface="Arial"/>
                <a:cs typeface="Arial"/>
                <a:sym typeface="Arial"/>
              </a:rPr>
              <a:t>The right to use the </a:t>
            </a:r>
            <a:r>
              <a:rPr lang="en-GB" sz="2267" b="1" dirty="0">
                <a:solidFill>
                  <a:srgbClr val="6B207F"/>
                </a:solidFill>
                <a:latin typeface="Arial"/>
                <a:ea typeface="Arial"/>
                <a:cs typeface="Arial"/>
                <a:sym typeface="Arial"/>
              </a:rPr>
              <a:t>KAVS logo.</a:t>
            </a:r>
            <a:r>
              <a:rPr lang="en-GB" sz="2267" dirty="0">
                <a:latin typeface="Arial"/>
                <a:ea typeface="Arial"/>
                <a:cs typeface="Arial"/>
                <a:sym typeface="Arial"/>
              </a:rPr>
              <a:t> </a:t>
            </a:r>
            <a:endParaRPr sz="2267" dirty="0">
              <a:latin typeface="Times New Roman"/>
              <a:ea typeface="Times New Roman"/>
              <a:cs typeface="Times New Roman"/>
              <a:sym typeface="Times New Roman"/>
            </a:endParaRPr>
          </a:p>
          <a:p>
            <a:pPr indent="-448722">
              <a:lnSpc>
                <a:spcPct val="150000"/>
              </a:lnSpc>
              <a:buSzPts val="1700"/>
              <a:buFont typeface="Noto Sans Symbols"/>
              <a:buChar char="●"/>
            </a:pPr>
            <a:r>
              <a:rPr lang="en-GB" sz="2267" b="1" dirty="0">
                <a:solidFill>
                  <a:srgbClr val="6B207F"/>
                </a:solidFill>
                <a:latin typeface="Arial"/>
                <a:ea typeface="Arial"/>
                <a:cs typeface="Arial"/>
                <a:sym typeface="Arial"/>
              </a:rPr>
              <a:t>Two volunteers</a:t>
            </a:r>
            <a:r>
              <a:rPr lang="en-GB" sz="2267" dirty="0">
                <a:solidFill>
                  <a:srgbClr val="6B207F"/>
                </a:solidFill>
                <a:latin typeface="Arial"/>
                <a:ea typeface="Arial"/>
                <a:cs typeface="Arial"/>
                <a:sym typeface="Arial"/>
              </a:rPr>
              <a:t> </a:t>
            </a:r>
            <a:r>
              <a:rPr lang="en-GB" sz="2267" dirty="0">
                <a:latin typeface="Arial"/>
                <a:ea typeface="Arial"/>
                <a:cs typeface="Arial"/>
                <a:sym typeface="Arial"/>
              </a:rPr>
              <a:t>from each group</a:t>
            </a:r>
            <a:endParaRPr sz="2267" dirty="0">
              <a:latin typeface="Arial"/>
              <a:ea typeface="Arial"/>
              <a:cs typeface="Arial"/>
              <a:sym typeface="Arial"/>
            </a:endParaRPr>
          </a:p>
          <a:p>
            <a:pPr indent="0">
              <a:lnSpc>
                <a:spcPct val="150000"/>
              </a:lnSpc>
              <a:buNone/>
            </a:pPr>
            <a:r>
              <a:rPr lang="en-GB" sz="2267" dirty="0">
                <a:latin typeface="Arial"/>
                <a:ea typeface="Arial"/>
                <a:cs typeface="Arial"/>
                <a:sym typeface="Arial"/>
              </a:rPr>
              <a:t> attend a </a:t>
            </a:r>
            <a:r>
              <a:rPr lang="en-GB" sz="2267" b="1" dirty="0">
                <a:solidFill>
                  <a:srgbClr val="6B207F"/>
                </a:solidFill>
                <a:latin typeface="Arial"/>
                <a:ea typeface="Arial"/>
                <a:cs typeface="Arial"/>
                <a:sym typeface="Arial"/>
              </a:rPr>
              <a:t>Royal Garden Party.</a:t>
            </a:r>
            <a:r>
              <a:rPr lang="en-GB" sz="2267" dirty="0">
                <a:latin typeface="Arial"/>
                <a:ea typeface="Arial"/>
                <a:cs typeface="Arial"/>
                <a:sym typeface="Arial"/>
              </a:rPr>
              <a:t> </a:t>
            </a:r>
            <a:endParaRPr sz="2267" dirty="0">
              <a:solidFill>
                <a:schemeClr val="dk1"/>
              </a:solidFill>
              <a:latin typeface="Arial"/>
              <a:ea typeface="Arial"/>
              <a:cs typeface="Arial"/>
              <a:sym typeface="Arial"/>
            </a:endParaRPr>
          </a:p>
        </p:txBody>
      </p:sp>
      <p:sp>
        <p:nvSpPr>
          <p:cNvPr id="76" name="Google Shape;76;p15"/>
          <p:cNvSpPr txBox="1">
            <a:spLocks noGrp="1"/>
          </p:cNvSpPr>
          <p:nvPr>
            <p:ph type="title"/>
          </p:nvPr>
        </p:nvSpPr>
        <p:spPr>
          <a:xfrm>
            <a:off x="0" y="317067"/>
            <a:ext cx="12192000" cy="1070000"/>
          </a:xfrm>
          <a:prstGeom prst="rect">
            <a:avLst/>
          </a:prstGeom>
        </p:spPr>
        <p:txBody>
          <a:bodyPr spcFirstLastPara="1" wrap="square" lIns="122267" tIns="122267" rIns="122267" bIns="122267" anchor="t" anchorCtr="0">
            <a:noAutofit/>
          </a:bodyPr>
          <a:lstStyle/>
          <a:p>
            <a:r>
              <a:rPr lang="en-GB"/>
              <a:t>Benefits for Groups</a:t>
            </a:r>
            <a:endParaRPr/>
          </a:p>
        </p:txBody>
      </p:sp>
      <p:sp>
        <p:nvSpPr>
          <p:cNvPr id="77" name="Google Shape;77;p15"/>
          <p:cNvSpPr txBox="1"/>
          <p:nvPr/>
        </p:nvSpPr>
        <p:spPr>
          <a:xfrm>
            <a:off x="8724800" y="3910433"/>
            <a:ext cx="9778000" cy="1140800"/>
          </a:xfrm>
          <a:prstGeom prst="rect">
            <a:avLst/>
          </a:prstGeom>
          <a:noFill/>
          <a:ln>
            <a:noFill/>
          </a:ln>
        </p:spPr>
        <p:txBody>
          <a:bodyPr spcFirstLastPara="1" wrap="square" lIns="122267" tIns="122267" rIns="122267" bIns="122267" anchor="t" anchorCtr="0">
            <a:noAutofit/>
          </a:bodyPr>
          <a:lstStyle/>
          <a:p>
            <a:pPr defTabSz="1219170">
              <a:buClr>
                <a:srgbClr val="000000"/>
              </a:buClr>
            </a:pPr>
            <a:endParaRPr sz="1867" kern="0">
              <a:solidFill>
                <a:srgbClr val="000000"/>
              </a:solidFill>
              <a:latin typeface="Lato"/>
              <a:ea typeface="Lato"/>
              <a:cs typeface="Lato"/>
              <a:sym typeface="Lato"/>
            </a:endParaRPr>
          </a:p>
        </p:txBody>
      </p:sp>
      <p:pic>
        <p:nvPicPr>
          <p:cNvPr id="78" name="Google Shape;78;p15"/>
          <p:cNvPicPr preferRelativeResize="0"/>
          <p:nvPr/>
        </p:nvPicPr>
        <p:blipFill>
          <a:blip r:embed="rId3">
            <a:alphaModFix/>
          </a:blip>
          <a:stretch>
            <a:fillRect/>
          </a:stretch>
        </p:blipFill>
        <p:spPr>
          <a:xfrm>
            <a:off x="7652402" y="2032801"/>
            <a:ext cx="3444244" cy="333493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0" y="317067"/>
            <a:ext cx="12192000" cy="1070000"/>
          </a:xfrm>
          <a:prstGeom prst="rect">
            <a:avLst/>
          </a:prstGeom>
        </p:spPr>
        <p:txBody>
          <a:bodyPr spcFirstLastPara="1" wrap="square" lIns="122267" tIns="122267" rIns="122267" bIns="122267" anchor="t" anchorCtr="0">
            <a:noAutofit/>
          </a:bodyPr>
          <a:lstStyle/>
          <a:p>
            <a:r>
              <a:rPr lang="en-GB"/>
              <a:t>Nomination window</a:t>
            </a:r>
            <a:endParaRPr/>
          </a:p>
        </p:txBody>
      </p:sp>
      <p:sp>
        <p:nvSpPr>
          <p:cNvPr id="129" name="Google Shape;129;p19"/>
          <p:cNvSpPr txBox="1">
            <a:spLocks noGrp="1"/>
          </p:cNvSpPr>
          <p:nvPr>
            <p:ph type="body" idx="1"/>
          </p:nvPr>
        </p:nvSpPr>
        <p:spPr>
          <a:xfrm>
            <a:off x="301637" y="1387067"/>
            <a:ext cx="6402400" cy="4555200"/>
          </a:xfrm>
          <a:prstGeom prst="rect">
            <a:avLst/>
          </a:prstGeom>
        </p:spPr>
        <p:txBody>
          <a:bodyPr spcFirstLastPara="1" wrap="square" lIns="122267" tIns="122267" rIns="122267" bIns="122267" anchor="t" anchorCtr="0">
            <a:noAutofit/>
          </a:bodyPr>
          <a:lstStyle/>
          <a:p>
            <a:pPr indent="-440256">
              <a:lnSpc>
                <a:spcPct val="150000"/>
              </a:lnSpc>
              <a:buSzPts val="1600"/>
            </a:pPr>
            <a:r>
              <a:rPr lang="en-GB" sz="2133" dirty="0">
                <a:latin typeface="+mn-lt"/>
              </a:rPr>
              <a:t>Nominations are submitted </a:t>
            </a:r>
            <a:r>
              <a:rPr lang="en-GB" sz="2133" b="1" dirty="0">
                <a:solidFill>
                  <a:schemeClr val="dk1"/>
                </a:solidFill>
                <a:latin typeface="+mn-lt"/>
              </a:rPr>
              <a:t>independent</a:t>
            </a:r>
            <a:r>
              <a:rPr lang="en-GB" sz="2133" dirty="0">
                <a:latin typeface="+mn-lt"/>
              </a:rPr>
              <a:t> of the group.</a:t>
            </a:r>
            <a:endParaRPr sz="2133" dirty="0">
              <a:latin typeface="+mn-lt"/>
            </a:endParaRPr>
          </a:p>
          <a:p>
            <a:pPr indent="-440256">
              <a:lnSpc>
                <a:spcPct val="150000"/>
              </a:lnSpc>
              <a:buSzPts val="1600"/>
            </a:pPr>
            <a:r>
              <a:rPr lang="en-GB" sz="2133" dirty="0">
                <a:latin typeface="+mn-lt"/>
              </a:rPr>
              <a:t>Key criteria can be found on our website.</a:t>
            </a:r>
            <a:endParaRPr sz="2133" dirty="0">
              <a:latin typeface="+mn-lt"/>
            </a:endParaRPr>
          </a:p>
          <a:p>
            <a:pPr indent="-440256">
              <a:lnSpc>
                <a:spcPct val="150000"/>
              </a:lnSpc>
              <a:buSzPts val="1600"/>
            </a:pPr>
            <a:r>
              <a:rPr lang="en-GB" sz="2133" dirty="0">
                <a:latin typeface="+mn-lt"/>
              </a:rPr>
              <a:t>Complete an online form at </a:t>
            </a:r>
            <a:r>
              <a:rPr lang="en-GB" sz="2133" b="1" dirty="0">
                <a:latin typeface="+mn-lt"/>
              </a:rPr>
              <a:t>kavs.dcms.gov.uk.</a:t>
            </a:r>
            <a:endParaRPr sz="2133" b="1" dirty="0">
              <a:latin typeface="+mn-lt"/>
            </a:endParaRPr>
          </a:p>
          <a:p>
            <a:pPr indent="-440256">
              <a:lnSpc>
                <a:spcPct val="150000"/>
              </a:lnSpc>
              <a:buSzPts val="1600"/>
            </a:pPr>
            <a:r>
              <a:rPr lang="en-GB" sz="2133" dirty="0">
                <a:latin typeface="+mn-lt"/>
              </a:rPr>
              <a:t>Answer eligibility questions. </a:t>
            </a:r>
            <a:endParaRPr sz="2133" dirty="0">
              <a:latin typeface="+mn-lt"/>
            </a:endParaRPr>
          </a:p>
          <a:p>
            <a:pPr indent="-440256">
              <a:lnSpc>
                <a:spcPct val="150000"/>
              </a:lnSpc>
              <a:buSzPts val="1600"/>
            </a:pPr>
            <a:r>
              <a:rPr lang="en-GB" sz="2133" dirty="0">
                <a:latin typeface="+mn-lt"/>
              </a:rPr>
              <a:t>Ask short questions about their role, work and impact.</a:t>
            </a:r>
            <a:endParaRPr sz="2133" dirty="0">
              <a:latin typeface="+mn-lt"/>
            </a:endParaRPr>
          </a:p>
          <a:p>
            <a:pPr indent="-440256">
              <a:lnSpc>
                <a:spcPct val="150000"/>
              </a:lnSpc>
              <a:buSzPts val="1600"/>
            </a:pPr>
            <a:r>
              <a:rPr lang="en-GB" sz="2133" dirty="0">
                <a:latin typeface="+mn-lt"/>
              </a:rPr>
              <a:t>Two additional letters of support are needed.</a:t>
            </a:r>
            <a:endParaRPr sz="2133" dirty="0">
              <a:latin typeface="+mn-lt"/>
            </a:endParaRPr>
          </a:p>
          <a:p>
            <a:pPr indent="-440256">
              <a:lnSpc>
                <a:spcPct val="150000"/>
              </a:lnSpc>
              <a:buSzPts val="1600"/>
            </a:pPr>
            <a:r>
              <a:rPr lang="en-GB" sz="2133" dirty="0">
                <a:latin typeface="+mn-lt"/>
              </a:rPr>
              <a:t>Submit before the 15 Sep deadline.</a:t>
            </a:r>
            <a:endParaRPr sz="2133" dirty="0">
              <a:latin typeface="+mn-lt"/>
            </a:endParaRPr>
          </a:p>
          <a:p>
            <a:pPr indent="0">
              <a:spcBef>
                <a:spcPts val="2133"/>
              </a:spcBef>
              <a:spcAft>
                <a:spcPts val="2133"/>
              </a:spcAft>
              <a:buNone/>
            </a:pPr>
            <a:endParaRPr dirty="0"/>
          </a:p>
        </p:txBody>
      </p:sp>
      <p:pic>
        <p:nvPicPr>
          <p:cNvPr id="130" name="Google Shape;130;p19"/>
          <p:cNvPicPr preferRelativeResize="0"/>
          <p:nvPr/>
        </p:nvPicPr>
        <p:blipFill>
          <a:blip r:embed="rId3">
            <a:alphaModFix/>
          </a:blip>
          <a:stretch>
            <a:fillRect/>
          </a:stretch>
        </p:blipFill>
        <p:spPr>
          <a:xfrm>
            <a:off x="6933034" y="3335471"/>
            <a:ext cx="5114767" cy="1357533"/>
          </a:xfrm>
          <a:prstGeom prst="rect">
            <a:avLst/>
          </a:prstGeom>
          <a:noFill/>
          <a:ln w="9525" cap="flat" cmpd="sng">
            <a:solidFill>
              <a:schemeClr val="dk2"/>
            </a:solidFill>
            <a:prstDash val="solid"/>
            <a:round/>
            <a:headEnd type="none" w="sm" len="sm"/>
            <a:tailEnd type="none" w="sm" len="sm"/>
          </a:ln>
        </p:spPr>
      </p:pic>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CEEFDE9-2E9E-8B9B-087D-8AEED6200D06}"/>
              </a:ext>
            </a:extLst>
          </p:cNvPr>
          <p:cNvPicPr>
            <a:picLocks noChangeAspect="1"/>
          </p:cNvPicPr>
          <p:nvPr/>
        </p:nvPicPr>
        <p:blipFill>
          <a:blip r:embed="rId3"/>
          <a:stretch>
            <a:fillRect/>
          </a:stretch>
        </p:blipFill>
        <p:spPr>
          <a:xfrm>
            <a:off x="1232211" y="0"/>
            <a:ext cx="9727577" cy="6858000"/>
          </a:xfrm>
          <a:prstGeom prst="rect">
            <a:avLst/>
          </a:prstGeom>
        </p:spPr>
      </p:pic>
    </p:spTree>
    <p:extLst>
      <p:ext uri="{BB962C8B-B14F-4D97-AF65-F5344CB8AC3E}">
        <p14:creationId xmlns:p14="http://schemas.microsoft.com/office/powerpoint/2010/main" val="23358127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8B987C5-F1D9-AB5C-9FF5-52AC88E4098C}"/>
              </a:ext>
            </a:extLst>
          </p:cNvPr>
          <p:cNvPicPr>
            <a:picLocks noChangeAspect="1"/>
          </p:cNvPicPr>
          <p:nvPr/>
        </p:nvPicPr>
        <p:blipFill>
          <a:blip r:embed="rId2"/>
          <a:stretch>
            <a:fillRect/>
          </a:stretch>
        </p:blipFill>
        <p:spPr>
          <a:xfrm>
            <a:off x="1225195" y="0"/>
            <a:ext cx="9741609" cy="6858000"/>
          </a:xfrm>
          <a:prstGeom prst="rect">
            <a:avLst/>
          </a:prstGeom>
        </p:spPr>
      </p:pic>
    </p:spTree>
    <p:extLst>
      <p:ext uri="{BB962C8B-B14F-4D97-AF65-F5344CB8AC3E}">
        <p14:creationId xmlns:p14="http://schemas.microsoft.com/office/powerpoint/2010/main" val="34510025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a:extLst>
              <a:ext uri="{FF2B5EF4-FFF2-40B4-BE49-F238E27FC236}">
                <a16:creationId xmlns:a16="http://schemas.microsoft.com/office/drawing/2014/main" id="{FB94E4EB-9333-0EA5-8403-99C18ABC5C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32521" y="-27513"/>
            <a:ext cx="3691270" cy="369127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2255976" y="5756116"/>
            <a:ext cx="7863065" cy="638206"/>
          </a:xfrm>
        </p:spPr>
        <p:txBody>
          <a:bodyPr>
            <a:noAutofit/>
          </a:bodyPr>
          <a:lstStyle/>
          <a:p>
            <a:br>
              <a:rPr lang="en-US" sz="2000" dirty="0">
                <a:latin typeface="Arial"/>
                <a:cs typeface="Arial"/>
              </a:rPr>
            </a:br>
            <a:endParaRPr lang="en-US" sz="2000" dirty="0">
              <a:latin typeface="Arial"/>
              <a:cs typeface="Arial"/>
            </a:endParaRPr>
          </a:p>
        </p:txBody>
      </p:sp>
      <p:pic>
        <p:nvPicPr>
          <p:cNvPr id="8" name="Picture 7" descr="/Users/DeputyClerk/Desktop/2017 LL cadets.jpg"/>
          <p:cNvPicPr/>
          <p:nvPr/>
        </p:nvPicPr>
        <p:blipFill>
          <a:blip r:embed="rId3">
            <a:extLst>
              <a:ext uri="{28A0092B-C50C-407E-A947-70E740481C1C}">
                <a14:useLocalDpi xmlns:a14="http://schemas.microsoft.com/office/drawing/2010/main" val="0"/>
              </a:ext>
            </a:extLst>
          </a:blip>
          <a:srcRect/>
          <a:stretch>
            <a:fillRect/>
          </a:stretch>
        </p:blipFill>
        <p:spPr bwMode="auto">
          <a:xfrm>
            <a:off x="-404038" y="16296"/>
            <a:ext cx="4742121" cy="2996788"/>
          </a:xfrm>
          <a:prstGeom prst="rect">
            <a:avLst/>
          </a:prstGeom>
          <a:noFill/>
          <a:ln>
            <a:noFill/>
          </a:ln>
        </p:spPr>
      </p:pic>
      <p:pic>
        <p:nvPicPr>
          <p:cNvPr id="3" name="Picture 2">
            <a:extLst>
              <a:ext uri="{FF2B5EF4-FFF2-40B4-BE49-F238E27FC236}">
                <a16:creationId xmlns:a16="http://schemas.microsoft.com/office/drawing/2014/main" id="{549FD1CA-CCDC-1CFB-9EE4-C8B5552624F5}"/>
              </a:ext>
            </a:extLst>
          </p:cNvPr>
          <p:cNvPicPr>
            <a:picLocks noChangeAspect="1"/>
          </p:cNvPicPr>
          <p:nvPr/>
        </p:nvPicPr>
        <p:blipFill>
          <a:blip r:embed="rId4"/>
          <a:stretch>
            <a:fillRect/>
          </a:stretch>
        </p:blipFill>
        <p:spPr>
          <a:xfrm>
            <a:off x="6914707" y="-27513"/>
            <a:ext cx="5277293" cy="3957970"/>
          </a:xfrm>
          <a:prstGeom prst="rect">
            <a:avLst/>
          </a:prstGeom>
        </p:spPr>
      </p:pic>
      <p:pic>
        <p:nvPicPr>
          <p:cNvPr id="2056" name="Picture 8">
            <a:extLst>
              <a:ext uri="{FF2B5EF4-FFF2-40B4-BE49-F238E27FC236}">
                <a16:creationId xmlns:a16="http://schemas.microsoft.com/office/drawing/2014/main" id="{A6D23E51-0DD4-25CC-6F51-6CB51DF1D26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0969" y="2945356"/>
            <a:ext cx="6038850" cy="4210050"/>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The Lord-Lieutenant of Greater London, Sir Kenneth Olisa presents BEM Honours at the Tower of London">
            <a:extLst>
              <a:ext uri="{FF2B5EF4-FFF2-40B4-BE49-F238E27FC236}">
                <a16:creationId xmlns:a16="http://schemas.microsoft.com/office/drawing/2014/main" id="{04C5CCC0-FC03-5609-334F-148DA5975B7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07880" y="2945356"/>
            <a:ext cx="6784119" cy="45227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09450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32000"/>
            <a:lum/>
          </a:blip>
          <a:srcRect/>
          <a:stretch>
            <a:fillRect t="-17000" b="-17000"/>
          </a:stretch>
        </a:blipFill>
        <a:effectLst/>
      </p:bgPr>
    </p:bg>
    <p:spTree>
      <p:nvGrpSpPr>
        <p:cNvPr id="1" name=""/>
        <p:cNvGrpSpPr/>
        <p:nvPr/>
      </p:nvGrpSpPr>
      <p:grpSpPr>
        <a:xfrm>
          <a:off x="0" y="0"/>
          <a:ext cx="0" cy="0"/>
          <a:chOff x="0" y="0"/>
          <a:chExt cx="0" cy="0"/>
        </a:xfrm>
      </p:grpSpPr>
      <p:sp>
        <p:nvSpPr>
          <p:cNvPr id="11" name="Rectangle 10"/>
          <p:cNvSpPr/>
          <p:nvPr/>
        </p:nvSpPr>
        <p:spPr>
          <a:xfrm>
            <a:off x="2685691" y="406955"/>
            <a:ext cx="6820618" cy="584775"/>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prstClr val="black"/>
                </a:solidFill>
                <a:effectLst/>
                <a:uLnTx/>
                <a:uFillTx/>
                <a:latin typeface="Copperplate Gothic Light" panose="020E0507020206020404" pitchFamily="34" charset="0"/>
                <a:cs typeface="Arial"/>
              </a:rPr>
              <a:t>HM The King</a:t>
            </a:r>
            <a:endParaRPr kumimoji="0" lang="en-GB" sz="3200" b="1" i="0" u="none" strike="noStrike" kern="1200" cap="none" spc="0" normalizeH="0" baseline="0" noProof="0" dirty="0">
              <a:ln>
                <a:noFill/>
              </a:ln>
              <a:solidFill>
                <a:prstClr val="black"/>
              </a:solidFill>
              <a:effectLst/>
              <a:uLnTx/>
              <a:uFillTx/>
              <a:latin typeface="Copperplate Gothic Light" panose="020E0507020206020404" pitchFamily="34" charset="0"/>
            </a:endParaRPr>
          </a:p>
        </p:txBody>
      </p:sp>
      <p:sp>
        <p:nvSpPr>
          <p:cNvPr id="4" name="Title 3">
            <a:extLst>
              <a:ext uri="{FF2B5EF4-FFF2-40B4-BE49-F238E27FC236}">
                <a16:creationId xmlns:a16="http://schemas.microsoft.com/office/drawing/2014/main" id="{8690094E-29E1-CC1B-C8AA-827E8AFA54EF}"/>
              </a:ext>
            </a:extLst>
          </p:cNvPr>
          <p:cNvSpPr>
            <a:spLocks noGrp="1"/>
          </p:cNvSpPr>
          <p:nvPr>
            <p:ph type="ctrTitle"/>
          </p:nvPr>
        </p:nvSpPr>
        <p:spPr>
          <a:xfrm>
            <a:off x="5149819" y="2889130"/>
            <a:ext cx="6573059" cy="2649765"/>
          </a:xfrm>
        </p:spPr>
        <p:txBody>
          <a:bodyPr>
            <a:normAutofit fontScale="90000"/>
          </a:bodyPr>
          <a:lstStyle/>
          <a:p>
            <a:pPr marR="0" lvl="0" algn="l" defTabSz="457200" rtl="0" eaLnBrk="1" fontAlgn="auto" latinLnBrk="0" hangingPunct="1">
              <a:lnSpc>
                <a:spcPct val="100000"/>
              </a:lnSpc>
              <a:spcBef>
                <a:spcPts val="0"/>
              </a:spcBef>
              <a:spcAft>
                <a:spcPts val="0"/>
              </a:spcAft>
              <a:tabLst/>
              <a:defRPr/>
            </a:pPr>
            <a:r>
              <a:rPr kumimoji="0" lang="en-US" sz="2400" i="0" u="none" strike="noStrike" kern="1200" cap="none" spc="0" normalizeH="0" noProof="0" dirty="0">
                <a:ln>
                  <a:noFill/>
                </a:ln>
                <a:effectLst/>
                <a:uLnTx/>
                <a:uFillTx/>
                <a:latin typeface="ArialMT"/>
                <a:ea typeface="+mn-ea"/>
                <a:cs typeface="+mn-cs"/>
              </a:rPr>
              <a:t>The King’s role as 'Head of State’ of the UK and 14 other countries includes: </a:t>
            </a:r>
            <a:br>
              <a:rPr kumimoji="0" lang="en-US" sz="2400" i="0" u="none" strike="noStrike" kern="1200" cap="none" spc="0" normalizeH="0" noProof="0" dirty="0">
                <a:ln>
                  <a:noFill/>
                </a:ln>
                <a:effectLst/>
                <a:uLnTx/>
                <a:uFillTx/>
                <a:latin typeface="ArialMT"/>
                <a:ea typeface="+mn-ea"/>
                <a:cs typeface="+mn-cs"/>
              </a:rPr>
            </a:br>
            <a:r>
              <a:rPr kumimoji="0" lang="en-US" sz="2400" i="0" u="none" strike="noStrike" kern="1200" cap="none" spc="0" normalizeH="0" noProof="0" dirty="0">
                <a:ln>
                  <a:noFill/>
                </a:ln>
                <a:effectLst/>
                <a:uLnTx/>
                <a:uFillTx/>
                <a:latin typeface="ArialMT"/>
                <a:ea typeface="+mn-ea"/>
                <a:cs typeface="+mn-cs"/>
              </a:rPr>
              <a:t>- constitutional and representational duties, defined by constitutional convention; </a:t>
            </a:r>
            <a:br>
              <a:rPr kumimoji="0" lang="en-US" sz="2400" i="0" u="none" strike="noStrike" kern="1200" cap="none" spc="0" normalizeH="0" noProof="0" dirty="0">
                <a:ln>
                  <a:noFill/>
                </a:ln>
                <a:effectLst/>
                <a:uLnTx/>
                <a:uFillTx/>
                <a:latin typeface="ArialMT"/>
                <a:ea typeface="+mn-ea"/>
                <a:cs typeface="+mn-cs"/>
              </a:rPr>
            </a:br>
            <a:r>
              <a:rPr kumimoji="0" lang="en-US" sz="2400" i="0" u="none" strike="noStrike" kern="1200" cap="none" spc="0" normalizeH="0" noProof="0" dirty="0">
                <a:ln>
                  <a:noFill/>
                </a:ln>
                <a:effectLst/>
                <a:uLnTx/>
                <a:uFillTx/>
                <a:latin typeface="ArialMT"/>
                <a:ea typeface="+mn-ea"/>
                <a:cs typeface="+mn-cs"/>
              </a:rPr>
              <a:t>- approving all legislation and public appointments, on the advice of the Prime Minister;</a:t>
            </a:r>
            <a:br>
              <a:rPr kumimoji="0" lang="en-US" sz="2400" i="0" u="none" strike="noStrike" kern="1200" cap="none" spc="0" normalizeH="0" noProof="0" dirty="0">
                <a:ln>
                  <a:noFill/>
                </a:ln>
                <a:effectLst/>
                <a:uLnTx/>
                <a:uFillTx/>
                <a:latin typeface="ArialMT"/>
                <a:ea typeface="+mn-ea"/>
                <a:cs typeface="+mn-cs"/>
              </a:rPr>
            </a:br>
            <a:r>
              <a:rPr kumimoji="0" lang="en-US" sz="2400" i="0" u="none" strike="noStrike" kern="1200" cap="none" spc="0" normalizeH="0" noProof="0" dirty="0">
                <a:ln>
                  <a:noFill/>
                </a:ln>
                <a:effectLst/>
                <a:uLnTx/>
                <a:uFillTx/>
                <a:latin typeface="ArialMT"/>
                <a:ea typeface="+mn-ea"/>
                <a:cs typeface="+mn-cs"/>
              </a:rPr>
              <a:t>- being politically impartial; </a:t>
            </a:r>
            <a:br>
              <a:rPr kumimoji="0" lang="en-US" sz="2400" i="0" u="none" strike="noStrike" kern="1200" cap="none" spc="0" normalizeH="0" noProof="0" dirty="0">
                <a:ln>
                  <a:noFill/>
                </a:ln>
                <a:effectLst/>
                <a:uLnTx/>
                <a:uFillTx/>
                <a:latin typeface="ArialMT"/>
                <a:ea typeface="+mn-ea"/>
                <a:cs typeface="+mn-cs"/>
              </a:rPr>
            </a:br>
            <a:r>
              <a:rPr kumimoji="0" lang="en-US" sz="2400" i="0" u="none" strike="noStrike" kern="1200" cap="none" spc="0" normalizeH="0" noProof="0" dirty="0">
                <a:ln>
                  <a:noFill/>
                </a:ln>
                <a:effectLst/>
                <a:uLnTx/>
                <a:uFillTx/>
                <a:latin typeface="ArialMT"/>
                <a:ea typeface="+mn-ea"/>
                <a:cs typeface="+mn-cs"/>
              </a:rPr>
              <a:t>- acting as the Fount of </a:t>
            </a:r>
            <a:r>
              <a:rPr kumimoji="0" lang="en-US" sz="2400" i="0" u="none" strike="noStrike" kern="1200" cap="none" spc="0" normalizeH="0" noProof="0" dirty="0" err="1">
                <a:ln>
                  <a:noFill/>
                </a:ln>
                <a:effectLst/>
                <a:uLnTx/>
                <a:uFillTx/>
                <a:latin typeface="ArialMT"/>
                <a:ea typeface="+mn-ea"/>
                <a:cs typeface="+mn-cs"/>
              </a:rPr>
              <a:t>Honour</a:t>
            </a:r>
            <a:r>
              <a:rPr kumimoji="0" lang="en-US" sz="2400" i="0" u="none" strike="noStrike" kern="1200" cap="none" spc="0" normalizeH="0" noProof="0" dirty="0">
                <a:ln>
                  <a:noFill/>
                </a:ln>
                <a:effectLst/>
                <a:uLnTx/>
                <a:uFillTx/>
                <a:latin typeface="ArialMT"/>
                <a:ea typeface="+mn-ea"/>
                <a:cs typeface="+mn-cs"/>
              </a:rPr>
              <a:t> for the Honours system;</a:t>
            </a:r>
            <a:br>
              <a:rPr kumimoji="0" lang="en-US" sz="2400" i="0" u="none" strike="noStrike" kern="1200" cap="none" spc="0" normalizeH="0" noProof="0" dirty="0">
                <a:ln>
                  <a:noFill/>
                </a:ln>
                <a:effectLst/>
                <a:uLnTx/>
                <a:uFillTx/>
                <a:latin typeface="ArialMT"/>
                <a:ea typeface="+mn-ea"/>
                <a:cs typeface="+mn-cs"/>
              </a:rPr>
            </a:br>
            <a:r>
              <a:rPr kumimoji="0" lang="en-US" sz="2400" i="0" u="none" strike="noStrike" kern="1200" cap="none" spc="0" normalizeH="0" noProof="0" dirty="0">
                <a:ln>
                  <a:noFill/>
                </a:ln>
                <a:effectLst/>
                <a:uLnTx/>
                <a:uFillTx/>
                <a:latin typeface="ArialMT"/>
                <a:ea typeface="+mn-ea"/>
                <a:cs typeface="+mn-cs"/>
              </a:rPr>
              <a:t>- and is the Head of the Armed Forces, the Judiciary and the Civil Service, as well as being the Supreme Governor of the Church of England. </a:t>
            </a:r>
            <a:br>
              <a:rPr kumimoji="0" lang="en-US" sz="2900" b="1" i="0" u="none" strike="noStrike" kern="1200" cap="none" spc="0" normalizeH="0" noProof="0" dirty="0">
                <a:ln>
                  <a:noFill/>
                </a:ln>
                <a:effectLst/>
                <a:uLnTx/>
                <a:uFillTx/>
                <a:latin typeface="ArialMT"/>
                <a:ea typeface="+mn-ea"/>
                <a:cs typeface="+mn-cs"/>
              </a:rPr>
            </a:br>
            <a:br>
              <a:rPr kumimoji="0" lang="en-US" sz="4400" b="0" i="0" u="none" strike="noStrike" kern="1200" cap="none" spc="0" normalizeH="0" baseline="0" noProof="0" dirty="0">
                <a:ln>
                  <a:noFill/>
                </a:ln>
                <a:solidFill>
                  <a:prstClr val="black"/>
                </a:solidFill>
                <a:effectLst/>
                <a:uLnTx/>
                <a:uFillTx/>
                <a:latin typeface="Calibri"/>
                <a:ea typeface="+mn-ea"/>
                <a:cs typeface="+mn-cs"/>
              </a:rPr>
            </a:br>
            <a:endParaRPr lang="en-GB" dirty="0"/>
          </a:p>
        </p:txBody>
      </p:sp>
      <p:pic>
        <p:nvPicPr>
          <p:cNvPr id="2" name="Picture 1">
            <a:extLst>
              <a:ext uri="{FF2B5EF4-FFF2-40B4-BE49-F238E27FC236}">
                <a16:creationId xmlns:a16="http://schemas.microsoft.com/office/drawing/2014/main" id="{0B1F7217-3FEC-2D20-7D10-5B3F09F4693E}"/>
              </a:ext>
            </a:extLst>
          </p:cNvPr>
          <p:cNvPicPr>
            <a:picLocks noChangeAspect="1"/>
          </p:cNvPicPr>
          <p:nvPr/>
        </p:nvPicPr>
        <p:blipFill>
          <a:blip r:embed="rId4"/>
          <a:stretch>
            <a:fillRect/>
          </a:stretch>
        </p:blipFill>
        <p:spPr>
          <a:xfrm>
            <a:off x="469122" y="1663461"/>
            <a:ext cx="4433137" cy="3323208"/>
          </a:xfrm>
          <a:prstGeom prst="rect">
            <a:avLst/>
          </a:prstGeom>
        </p:spPr>
      </p:pic>
    </p:spTree>
    <p:extLst>
      <p:ext uri="{BB962C8B-B14F-4D97-AF65-F5344CB8AC3E}">
        <p14:creationId xmlns:p14="http://schemas.microsoft.com/office/powerpoint/2010/main" val="39799962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87C7E9A-3D06-4C87-A329-7E3863B43DC6}"/>
              </a:ext>
            </a:extLst>
          </p:cNvPr>
          <p:cNvPicPr>
            <a:picLocks noChangeAspect="1"/>
          </p:cNvPicPr>
          <p:nvPr/>
        </p:nvPicPr>
        <p:blipFill>
          <a:blip r:embed="rId3"/>
          <a:stretch>
            <a:fillRect/>
          </a:stretch>
        </p:blipFill>
        <p:spPr>
          <a:xfrm>
            <a:off x="4218269" y="1615619"/>
            <a:ext cx="3755461" cy="755970"/>
          </a:xfrm>
          <a:prstGeom prst="rect">
            <a:avLst/>
          </a:prstGeom>
        </p:spPr>
      </p:pic>
      <p:sp>
        <p:nvSpPr>
          <p:cNvPr id="4" name="TextBox 3">
            <a:extLst>
              <a:ext uri="{FF2B5EF4-FFF2-40B4-BE49-F238E27FC236}">
                <a16:creationId xmlns:a16="http://schemas.microsoft.com/office/drawing/2014/main" id="{7D6D9467-42D4-4B64-AABF-662D0DD06F45}"/>
              </a:ext>
            </a:extLst>
          </p:cNvPr>
          <p:cNvSpPr txBox="1"/>
          <p:nvPr/>
        </p:nvSpPr>
        <p:spPr>
          <a:xfrm>
            <a:off x="4218269" y="2475074"/>
            <a:ext cx="3755461" cy="369332"/>
          </a:xfrm>
          <a:prstGeom prst="rect">
            <a:avLst/>
          </a:prstGeom>
          <a:noFill/>
        </p:spPr>
        <p:txBody>
          <a:bodyPr wrap="square" rtlCol="0">
            <a:spAutoFit/>
          </a:bodyPr>
          <a:lstStyle/>
          <a:p>
            <a:r>
              <a:rPr lang="en-GB" i="1" dirty="0">
                <a:latin typeface="Arial" panose="020B0604020202020204" pitchFamily="34" charset="0"/>
                <a:cs typeface="Arial" panose="020B0604020202020204" pitchFamily="34" charset="0"/>
              </a:rPr>
              <a:t>Building bridges for a fairer London</a:t>
            </a:r>
          </a:p>
        </p:txBody>
      </p:sp>
      <p:sp>
        <p:nvSpPr>
          <p:cNvPr id="5" name="TextBox 4">
            <a:extLst>
              <a:ext uri="{FF2B5EF4-FFF2-40B4-BE49-F238E27FC236}">
                <a16:creationId xmlns:a16="http://schemas.microsoft.com/office/drawing/2014/main" id="{747529ED-F615-EC6C-5F76-E30CEA8A5A8F}"/>
              </a:ext>
            </a:extLst>
          </p:cNvPr>
          <p:cNvSpPr txBox="1"/>
          <p:nvPr/>
        </p:nvSpPr>
        <p:spPr>
          <a:xfrm>
            <a:off x="1974331" y="3429000"/>
            <a:ext cx="8243335" cy="2554545"/>
          </a:xfrm>
          <a:prstGeom prst="rect">
            <a:avLst/>
          </a:prstGeom>
          <a:noFill/>
        </p:spPr>
        <p:txBody>
          <a:bodyPr wrap="square">
            <a:spAutoFit/>
          </a:bodyPr>
          <a:lstStyle/>
          <a:p>
            <a:pPr algn="ctr"/>
            <a:r>
              <a:rPr lang="en-US" sz="2800" b="1" dirty="0">
                <a:solidFill>
                  <a:srgbClr val="FF0000"/>
                </a:solidFill>
                <a:latin typeface="Arial"/>
                <a:cs typeface="Arial"/>
              </a:rPr>
              <a:t>www.greaterlondonlieutenancy.com </a:t>
            </a:r>
            <a:br>
              <a:rPr lang="en-US" sz="1800" b="1" dirty="0">
                <a:solidFill>
                  <a:srgbClr val="FF0000"/>
                </a:solidFill>
                <a:latin typeface="Arial"/>
                <a:cs typeface="Arial"/>
              </a:rPr>
            </a:br>
            <a:br>
              <a:rPr lang="en-US" sz="1800" b="1" dirty="0">
                <a:solidFill>
                  <a:srgbClr val="FF0000"/>
                </a:solidFill>
                <a:latin typeface="Arial"/>
                <a:cs typeface="Arial"/>
              </a:rPr>
            </a:br>
            <a:r>
              <a:rPr lang="en-US" sz="1800" b="1" dirty="0">
                <a:latin typeface="Arial" charset="0"/>
                <a:ea typeface="Arial" charset="0"/>
                <a:cs typeface="Arial" charset="0"/>
              </a:rPr>
              <a:t>@KenOlisa_LLofGL</a:t>
            </a:r>
            <a:br>
              <a:rPr lang="en-US" sz="1800" b="1" dirty="0">
                <a:solidFill>
                  <a:schemeClr val="tx1"/>
                </a:solidFill>
                <a:latin typeface="Arial" charset="0"/>
                <a:ea typeface="Arial" charset="0"/>
                <a:cs typeface="Arial" charset="0"/>
              </a:rPr>
            </a:br>
            <a:br>
              <a:rPr lang="en-US" sz="1800" b="1" dirty="0">
                <a:solidFill>
                  <a:schemeClr val="tx1"/>
                </a:solidFill>
                <a:latin typeface="Arial" charset="0"/>
                <a:ea typeface="Arial" charset="0"/>
                <a:cs typeface="Arial" charset="0"/>
              </a:rPr>
            </a:br>
            <a:r>
              <a:rPr lang="en-US" sz="1800" b="1" dirty="0">
                <a:solidFill>
                  <a:schemeClr val="tx1"/>
                </a:solidFill>
                <a:latin typeface="Arial" charset="0"/>
                <a:ea typeface="Arial" charset="0"/>
                <a:cs typeface="Arial" charset="0"/>
              </a:rPr>
              <a:t>Contact your Representative Deputy Lieutenant in the first instance </a:t>
            </a:r>
          </a:p>
          <a:p>
            <a:pPr algn="ctr"/>
            <a:r>
              <a:rPr lang="en-US" sz="1800" dirty="0">
                <a:solidFill>
                  <a:schemeClr val="tx1"/>
                </a:solidFill>
                <a:latin typeface="Arial" charset="0"/>
                <a:ea typeface="Arial" charset="0"/>
                <a:cs typeface="Arial" charset="0"/>
              </a:rPr>
              <a:t>and then the Lieutenancy Office via: </a:t>
            </a:r>
            <a:r>
              <a:rPr lang="en-US" sz="1800" dirty="0">
                <a:solidFill>
                  <a:schemeClr val="tx1"/>
                </a:solidFill>
                <a:latin typeface="Arial" charset="0"/>
                <a:ea typeface="Arial" charset="0"/>
                <a:cs typeface="Arial" charset="0"/>
                <a:hlinkClick r:id="rId4"/>
              </a:rPr>
              <a:t>info@greaterlondonlieutenancy.com</a:t>
            </a:r>
            <a:r>
              <a:rPr lang="en-US" sz="1800" dirty="0">
                <a:solidFill>
                  <a:schemeClr val="tx1"/>
                </a:solidFill>
                <a:latin typeface="Arial" charset="0"/>
                <a:ea typeface="Arial" charset="0"/>
                <a:cs typeface="Arial" charset="0"/>
              </a:rPr>
              <a:t> </a:t>
            </a:r>
            <a:br>
              <a:rPr lang="en-US" sz="2400" b="1" dirty="0">
                <a:solidFill>
                  <a:schemeClr val="tx1"/>
                </a:solidFill>
                <a:latin typeface="Arial" charset="0"/>
                <a:ea typeface="Arial" charset="0"/>
                <a:cs typeface="Arial" charset="0"/>
              </a:rPr>
            </a:br>
            <a:br>
              <a:rPr lang="en-US" sz="2400" b="1" dirty="0">
                <a:latin typeface="Arial"/>
                <a:cs typeface="Arial"/>
              </a:rPr>
            </a:br>
            <a:endParaRPr lang="en-GB" dirty="0"/>
          </a:p>
        </p:txBody>
      </p:sp>
      <p:pic>
        <p:nvPicPr>
          <p:cNvPr id="6" name="Picture 5">
            <a:extLst>
              <a:ext uri="{FF2B5EF4-FFF2-40B4-BE49-F238E27FC236}">
                <a16:creationId xmlns:a16="http://schemas.microsoft.com/office/drawing/2014/main" id="{4828D257-0457-8756-90A5-E701921A9018}"/>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4557568" y="4159151"/>
            <a:ext cx="442975" cy="359361"/>
          </a:xfrm>
          <a:prstGeom prst="rect">
            <a:avLst/>
          </a:prstGeom>
        </p:spPr>
      </p:pic>
    </p:spTree>
    <p:extLst>
      <p:ext uri="{BB962C8B-B14F-4D97-AF65-F5344CB8AC3E}">
        <p14:creationId xmlns:p14="http://schemas.microsoft.com/office/powerpoint/2010/main" val="16396374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4000"/>
            <a:lum/>
          </a:blip>
          <a:srcRect/>
          <a:stretch>
            <a:fillRect t="-17000" b="-17000"/>
          </a:stretch>
        </a:blipFill>
        <a:effectLst/>
      </p:bgPr>
    </p:bg>
    <p:spTree>
      <p:nvGrpSpPr>
        <p:cNvPr id="1" name=""/>
        <p:cNvGrpSpPr/>
        <p:nvPr/>
      </p:nvGrpSpPr>
      <p:grpSpPr>
        <a:xfrm>
          <a:off x="0" y="0"/>
          <a:ext cx="0" cy="0"/>
          <a:chOff x="0" y="0"/>
          <a:chExt cx="0" cy="0"/>
        </a:xfrm>
      </p:grpSpPr>
      <p:sp>
        <p:nvSpPr>
          <p:cNvPr id="11" name="Rectangle 10"/>
          <p:cNvSpPr/>
          <p:nvPr/>
        </p:nvSpPr>
        <p:spPr>
          <a:xfrm>
            <a:off x="2685691" y="406955"/>
            <a:ext cx="6820618" cy="584775"/>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prstClr val="black"/>
                </a:solidFill>
                <a:effectLst/>
                <a:uLnTx/>
                <a:uFillTx/>
                <a:latin typeface="Copperplate Gothic Light" panose="020E0507020206020404" pitchFamily="34" charset="0"/>
                <a:cs typeface="Arial"/>
              </a:rPr>
              <a:t>HM The King</a:t>
            </a:r>
            <a:endParaRPr kumimoji="0" lang="en-GB" sz="3200" b="1" i="0" u="none" strike="noStrike" kern="1200" cap="none" spc="0" normalizeH="0" baseline="0" noProof="0" dirty="0">
              <a:ln>
                <a:noFill/>
              </a:ln>
              <a:solidFill>
                <a:prstClr val="black"/>
              </a:solidFill>
              <a:effectLst/>
              <a:uLnTx/>
              <a:uFillTx/>
              <a:latin typeface="Copperplate Gothic Light" panose="020E0507020206020404" pitchFamily="34" charset="0"/>
            </a:endParaRPr>
          </a:p>
        </p:txBody>
      </p:sp>
      <p:sp>
        <p:nvSpPr>
          <p:cNvPr id="4" name="Title 3">
            <a:extLst>
              <a:ext uri="{FF2B5EF4-FFF2-40B4-BE49-F238E27FC236}">
                <a16:creationId xmlns:a16="http://schemas.microsoft.com/office/drawing/2014/main" id="{8690094E-29E1-CC1B-C8AA-827E8AFA54EF}"/>
              </a:ext>
            </a:extLst>
          </p:cNvPr>
          <p:cNvSpPr>
            <a:spLocks noGrp="1"/>
          </p:cNvSpPr>
          <p:nvPr>
            <p:ph type="ctrTitle"/>
          </p:nvPr>
        </p:nvSpPr>
        <p:spPr>
          <a:xfrm>
            <a:off x="4990331" y="2750907"/>
            <a:ext cx="6573059" cy="2649765"/>
          </a:xfrm>
        </p:spPr>
        <p:txBody>
          <a:bodyPr>
            <a:normAutofit fontScale="90000"/>
          </a:bodyPr>
          <a:lstStyle/>
          <a:p>
            <a:pPr marR="0" lvl="0" algn="l" defTabSz="457200" rtl="0" eaLnBrk="1" fontAlgn="auto" latinLnBrk="0" hangingPunct="1">
              <a:lnSpc>
                <a:spcPct val="100000"/>
              </a:lnSpc>
              <a:spcBef>
                <a:spcPts val="0"/>
              </a:spcBef>
              <a:spcAft>
                <a:spcPts val="0"/>
              </a:spcAft>
              <a:tabLst/>
              <a:defRPr/>
            </a:pPr>
            <a:r>
              <a:rPr kumimoji="0" lang="en-US" sz="2900" i="0" u="none" strike="noStrike" kern="1200" cap="none" spc="0" normalizeH="0" noProof="0" dirty="0">
                <a:ln>
                  <a:noFill/>
                </a:ln>
                <a:effectLst/>
                <a:uLnTx/>
                <a:uFillTx/>
                <a:latin typeface="ArialMT"/>
                <a:ea typeface="+mn-ea"/>
                <a:cs typeface="+mn-cs"/>
              </a:rPr>
              <a:t>The King’s role as 'Head of Nation’ includes: </a:t>
            </a:r>
            <a:br>
              <a:rPr kumimoji="0" lang="en-US" sz="2900" i="0" u="none" strike="noStrike" kern="1200" cap="none" spc="0" normalizeH="0" noProof="0" dirty="0">
                <a:ln>
                  <a:noFill/>
                </a:ln>
                <a:effectLst/>
                <a:uLnTx/>
                <a:uFillTx/>
                <a:latin typeface="ArialMT"/>
                <a:ea typeface="+mn-ea"/>
                <a:cs typeface="+mn-cs"/>
              </a:rPr>
            </a:br>
            <a:r>
              <a:rPr kumimoji="0" lang="en-US" sz="2900" i="0" u="none" strike="noStrike" kern="1200" cap="none" spc="0" normalizeH="0" noProof="0" dirty="0">
                <a:ln>
                  <a:noFill/>
                </a:ln>
                <a:effectLst/>
                <a:uLnTx/>
                <a:uFillTx/>
                <a:latin typeface="ArialMT"/>
                <a:ea typeface="+mn-ea"/>
                <a:cs typeface="+mn-cs"/>
              </a:rPr>
              <a:t>- providing a focus for national identity, unity and pride; </a:t>
            </a:r>
            <a:br>
              <a:rPr kumimoji="0" lang="en-US" sz="2900" i="0" u="none" strike="noStrike" kern="1200" cap="none" spc="0" normalizeH="0" noProof="0" dirty="0">
                <a:ln>
                  <a:noFill/>
                </a:ln>
                <a:effectLst/>
                <a:uLnTx/>
                <a:uFillTx/>
                <a:latin typeface="ArialMT"/>
                <a:ea typeface="+mn-ea"/>
                <a:cs typeface="+mn-cs"/>
              </a:rPr>
            </a:br>
            <a:r>
              <a:rPr kumimoji="0" lang="en-US" sz="2900" i="0" u="none" strike="noStrike" kern="1200" cap="none" spc="0" normalizeH="0" noProof="0" dirty="0">
                <a:ln>
                  <a:noFill/>
                </a:ln>
                <a:effectLst/>
                <a:uLnTx/>
                <a:uFillTx/>
                <a:latin typeface="ArialMT"/>
                <a:ea typeface="+mn-ea"/>
                <a:cs typeface="+mn-cs"/>
              </a:rPr>
              <a:t>- giving a sense of stability and continuity;</a:t>
            </a:r>
            <a:br>
              <a:rPr kumimoji="0" lang="en-US" sz="2900" i="0" u="none" strike="noStrike" kern="1200" cap="none" spc="0" normalizeH="0" noProof="0" dirty="0">
                <a:ln>
                  <a:noFill/>
                </a:ln>
                <a:effectLst/>
                <a:uLnTx/>
                <a:uFillTx/>
                <a:latin typeface="ArialMT"/>
                <a:ea typeface="+mn-ea"/>
                <a:cs typeface="+mn-cs"/>
              </a:rPr>
            </a:br>
            <a:r>
              <a:rPr kumimoji="0" lang="en-US" sz="2900" i="0" u="none" strike="noStrike" kern="1200" cap="none" spc="0" normalizeH="0" noProof="0" dirty="0">
                <a:ln>
                  <a:noFill/>
                </a:ln>
                <a:effectLst/>
                <a:uLnTx/>
                <a:uFillTx/>
                <a:latin typeface="ArialMT"/>
                <a:ea typeface="+mn-ea"/>
                <a:cs typeface="+mn-cs"/>
              </a:rPr>
              <a:t>- </a:t>
            </a:r>
            <a:r>
              <a:rPr kumimoji="0" lang="en-US" sz="2900" i="0" u="none" strike="noStrike" kern="1200" cap="none" spc="0" normalizeH="0" noProof="0" dirty="0" err="1">
                <a:ln>
                  <a:noFill/>
                </a:ln>
                <a:effectLst/>
                <a:uLnTx/>
                <a:uFillTx/>
                <a:latin typeface="ArialMT"/>
                <a:ea typeface="+mn-ea"/>
                <a:cs typeface="+mn-cs"/>
              </a:rPr>
              <a:t>recognising</a:t>
            </a:r>
            <a:r>
              <a:rPr kumimoji="0" lang="en-US" sz="2900" i="0" u="none" strike="noStrike" kern="1200" cap="none" spc="0" normalizeH="0" noProof="0" dirty="0">
                <a:ln>
                  <a:noFill/>
                </a:ln>
                <a:effectLst/>
                <a:uLnTx/>
                <a:uFillTx/>
                <a:latin typeface="ArialMT"/>
                <a:ea typeface="+mn-ea"/>
                <a:cs typeface="+mn-cs"/>
              </a:rPr>
              <a:t> success, achievement and excellence; </a:t>
            </a:r>
            <a:br>
              <a:rPr kumimoji="0" lang="en-US" sz="2900" i="0" u="none" strike="noStrike" kern="1200" cap="none" spc="0" normalizeH="0" noProof="0" dirty="0">
                <a:ln>
                  <a:noFill/>
                </a:ln>
                <a:effectLst/>
                <a:uLnTx/>
                <a:uFillTx/>
                <a:latin typeface="ArialMT"/>
                <a:ea typeface="+mn-ea"/>
                <a:cs typeface="+mn-cs"/>
              </a:rPr>
            </a:br>
            <a:r>
              <a:rPr kumimoji="0" lang="en-US" sz="2900" i="0" u="none" strike="noStrike" kern="1200" cap="none" spc="0" normalizeH="0" noProof="0" dirty="0">
                <a:ln>
                  <a:noFill/>
                </a:ln>
                <a:effectLst/>
                <a:uLnTx/>
                <a:uFillTx/>
                <a:latin typeface="ArialMT"/>
                <a:ea typeface="+mn-ea"/>
                <a:cs typeface="+mn-cs"/>
              </a:rPr>
              <a:t>- and supporting service to others, particularly through public service and the voluntary sector. </a:t>
            </a:r>
            <a:br>
              <a:rPr kumimoji="0" lang="en-US" sz="2900" b="1" i="0" u="none" strike="noStrike" kern="1200" cap="none" spc="0" normalizeH="0" noProof="0" dirty="0">
                <a:ln>
                  <a:noFill/>
                </a:ln>
                <a:effectLst/>
                <a:uLnTx/>
                <a:uFillTx/>
                <a:latin typeface="ArialMT"/>
                <a:ea typeface="+mn-ea"/>
                <a:cs typeface="+mn-cs"/>
              </a:rPr>
            </a:br>
            <a:br>
              <a:rPr kumimoji="0" lang="en-US" sz="4400" b="0" i="0" u="none" strike="noStrike" kern="1200" cap="none" spc="0" normalizeH="0" baseline="0" noProof="0" dirty="0">
                <a:ln>
                  <a:noFill/>
                </a:ln>
                <a:solidFill>
                  <a:prstClr val="black"/>
                </a:solidFill>
                <a:effectLst/>
                <a:uLnTx/>
                <a:uFillTx/>
                <a:latin typeface="Calibri"/>
                <a:ea typeface="+mn-ea"/>
                <a:cs typeface="+mn-cs"/>
              </a:rPr>
            </a:br>
            <a:endParaRPr lang="en-GB" dirty="0"/>
          </a:p>
        </p:txBody>
      </p:sp>
      <p:pic>
        <p:nvPicPr>
          <p:cNvPr id="5" name="Picture 4" descr="A person in a suit&#10;&#10;Description automatically generated with medium confidence">
            <a:extLst>
              <a:ext uri="{FF2B5EF4-FFF2-40B4-BE49-F238E27FC236}">
                <a16:creationId xmlns:a16="http://schemas.microsoft.com/office/drawing/2014/main" id="{D7C44375-D909-8044-B90B-543E94FF87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54504" y="1527370"/>
            <a:ext cx="3301313" cy="4547817"/>
          </a:xfrm>
          <a:prstGeom prst="rect">
            <a:avLst/>
          </a:prstGeom>
        </p:spPr>
      </p:pic>
    </p:spTree>
    <p:extLst>
      <p:ext uri="{BB962C8B-B14F-4D97-AF65-F5344CB8AC3E}">
        <p14:creationId xmlns:p14="http://schemas.microsoft.com/office/powerpoint/2010/main" val="6725952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84DE47-1075-44CD-752B-395E6F214A8A}"/>
              </a:ext>
            </a:extLst>
          </p:cNvPr>
          <p:cNvSpPr/>
          <p:nvPr/>
        </p:nvSpPr>
        <p:spPr>
          <a:xfrm>
            <a:off x="928577" y="439448"/>
            <a:ext cx="10334845" cy="584775"/>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prstClr val="black"/>
                </a:solidFill>
                <a:effectLst/>
                <a:uLnTx/>
                <a:uFillTx/>
                <a:latin typeface="Copperplate Gothic Light" panose="020E0507020206020404" pitchFamily="34" charset="0"/>
                <a:cs typeface="Arial"/>
              </a:rPr>
              <a:t>The Working Members of The Royal Family</a:t>
            </a:r>
            <a:endParaRPr kumimoji="0" lang="en-GB" sz="3200" b="1" i="0" u="none" strike="noStrike" kern="1200" cap="none" spc="0" normalizeH="0" baseline="0" noProof="0" dirty="0">
              <a:ln>
                <a:noFill/>
              </a:ln>
              <a:solidFill>
                <a:prstClr val="black"/>
              </a:solidFill>
              <a:effectLst/>
              <a:uLnTx/>
              <a:uFillTx/>
              <a:latin typeface="Copperplate Gothic Light" panose="020E0507020206020404" pitchFamily="34" charset="0"/>
            </a:endParaRPr>
          </a:p>
        </p:txBody>
      </p:sp>
      <p:pic>
        <p:nvPicPr>
          <p:cNvPr id="6" name="Picture 5">
            <a:extLst>
              <a:ext uri="{FF2B5EF4-FFF2-40B4-BE49-F238E27FC236}">
                <a16:creationId xmlns:a16="http://schemas.microsoft.com/office/drawing/2014/main" id="{43F10DE5-0D45-1251-E2BF-83540B8872FC}"/>
              </a:ext>
            </a:extLst>
          </p:cNvPr>
          <p:cNvPicPr>
            <a:picLocks noChangeAspect="1"/>
          </p:cNvPicPr>
          <p:nvPr/>
        </p:nvPicPr>
        <p:blipFill>
          <a:blip r:embed="rId3"/>
          <a:stretch>
            <a:fillRect/>
          </a:stretch>
        </p:blipFill>
        <p:spPr>
          <a:xfrm>
            <a:off x="0" y="1400713"/>
            <a:ext cx="12192000" cy="4354286"/>
          </a:xfrm>
          <a:prstGeom prst="rect">
            <a:avLst/>
          </a:prstGeom>
        </p:spPr>
      </p:pic>
    </p:spTree>
    <p:extLst>
      <p:ext uri="{BB962C8B-B14F-4D97-AF65-F5344CB8AC3E}">
        <p14:creationId xmlns:p14="http://schemas.microsoft.com/office/powerpoint/2010/main" val="20381212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9000"/>
            <a:lum/>
          </a:blip>
          <a:srcRect/>
          <a:stretch>
            <a:fillRect t="-8000" b="-8000"/>
          </a:stretch>
        </a:blipFill>
        <a:effectLst/>
      </p:bgPr>
    </p:bg>
    <p:spTree>
      <p:nvGrpSpPr>
        <p:cNvPr id="1" name=""/>
        <p:cNvGrpSpPr/>
        <p:nvPr/>
      </p:nvGrpSpPr>
      <p:grpSpPr>
        <a:xfrm>
          <a:off x="0" y="0"/>
          <a:ext cx="0" cy="0"/>
          <a:chOff x="0" y="0"/>
          <a:chExt cx="0" cy="0"/>
        </a:xfrm>
      </p:grpSpPr>
      <p:sp>
        <p:nvSpPr>
          <p:cNvPr id="11" name="Rectangle 10"/>
          <p:cNvSpPr/>
          <p:nvPr/>
        </p:nvSpPr>
        <p:spPr>
          <a:xfrm>
            <a:off x="1721387" y="580395"/>
            <a:ext cx="8749225" cy="523220"/>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2800" b="1" i="0" u="none" strike="noStrike" kern="1200" cap="none" spc="0" normalizeH="0" baseline="0" noProof="0" dirty="0">
                <a:ln>
                  <a:noFill/>
                </a:ln>
                <a:solidFill>
                  <a:prstClr val="black"/>
                </a:solidFill>
                <a:effectLst/>
                <a:uLnTx/>
                <a:uFillTx/>
                <a:latin typeface="Copperplate Gothic Light" panose="020E0507020206020404" pitchFamily="34" charset="0"/>
                <a:cs typeface="Arial"/>
              </a:rPr>
              <a:t>HM Lord-Lieutenant of Greater London</a:t>
            </a:r>
            <a:endParaRPr kumimoji="0" lang="en-GB" sz="2800" b="1" i="0" u="none" strike="noStrike" kern="1200" cap="none" spc="0" normalizeH="0" baseline="0" noProof="0" dirty="0">
              <a:ln>
                <a:noFill/>
              </a:ln>
              <a:solidFill>
                <a:prstClr val="black"/>
              </a:solidFill>
              <a:effectLst/>
              <a:uLnTx/>
              <a:uFillTx/>
              <a:latin typeface="Copperplate Gothic Light" panose="020E0507020206020404" pitchFamily="34" charset="0"/>
            </a:endParaRPr>
          </a:p>
        </p:txBody>
      </p:sp>
      <p:sp>
        <p:nvSpPr>
          <p:cNvPr id="4" name="Title 3">
            <a:extLst>
              <a:ext uri="{FF2B5EF4-FFF2-40B4-BE49-F238E27FC236}">
                <a16:creationId xmlns:a16="http://schemas.microsoft.com/office/drawing/2014/main" id="{8690094E-29E1-CC1B-C8AA-827E8AFA54EF}"/>
              </a:ext>
            </a:extLst>
          </p:cNvPr>
          <p:cNvSpPr>
            <a:spLocks noGrp="1"/>
          </p:cNvSpPr>
          <p:nvPr>
            <p:ph type="ctrTitle"/>
          </p:nvPr>
        </p:nvSpPr>
        <p:spPr>
          <a:xfrm>
            <a:off x="4058366" y="2410996"/>
            <a:ext cx="6965274" cy="2649765"/>
          </a:xfrm>
        </p:spPr>
        <p:txBody>
          <a:bodyPr>
            <a:noAutofit/>
          </a:bodyPr>
          <a:lstStyle/>
          <a:p>
            <a:pPr lvl="0" algn="l">
              <a:spcBef>
                <a:spcPts val="0"/>
              </a:spcBef>
              <a:defRPr/>
            </a:pPr>
            <a:r>
              <a:rPr kumimoji="0" lang="en-US" sz="2600" i="0" u="none" strike="noStrike" kern="1200" cap="none" spc="0" normalizeH="0" noProof="0" dirty="0">
                <a:ln>
                  <a:noFill/>
                </a:ln>
                <a:effectLst/>
                <a:uLnTx/>
                <a:uFillTx/>
                <a:latin typeface="ArialMT"/>
                <a:ea typeface="+mn-ea"/>
                <a:cs typeface="+mn-cs"/>
              </a:rPr>
              <a:t>As The King’s personal representative in Greater London: </a:t>
            </a:r>
            <a:br>
              <a:rPr kumimoji="0" lang="en-US" sz="2600" i="0" u="none" strike="noStrike" kern="1200" cap="none" spc="0" normalizeH="0" noProof="0" dirty="0">
                <a:ln>
                  <a:noFill/>
                </a:ln>
                <a:effectLst/>
                <a:uLnTx/>
                <a:uFillTx/>
                <a:latin typeface="ArialMT"/>
                <a:ea typeface="+mn-ea"/>
                <a:cs typeface="+mn-cs"/>
              </a:rPr>
            </a:br>
            <a:r>
              <a:rPr lang="en-US" sz="2600" dirty="0">
                <a:latin typeface="ArialMT"/>
                <a:ea typeface="+mn-ea"/>
                <a:cs typeface="+mn-cs"/>
              </a:rPr>
              <a:t>- acts as The King’s ‘eyes and ears’;</a:t>
            </a:r>
            <a:br>
              <a:rPr lang="en-US" sz="2600" dirty="0">
                <a:latin typeface="ArialMT"/>
                <a:ea typeface="+mn-ea"/>
                <a:cs typeface="+mn-cs"/>
              </a:rPr>
            </a:br>
            <a:r>
              <a:rPr lang="en-US" sz="2600" dirty="0">
                <a:latin typeface="ArialMT"/>
                <a:ea typeface="+mn-ea"/>
                <a:cs typeface="+mn-cs"/>
              </a:rPr>
              <a:t>- upholds </a:t>
            </a:r>
            <a:r>
              <a:rPr kumimoji="0" lang="en-US" sz="2600" i="0" u="none" strike="noStrike" kern="1200" cap="none" spc="0" normalizeH="0" noProof="0" dirty="0">
                <a:ln>
                  <a:noFill/>
                </a:ln>
                <a:effectLst/>
                <a:uLnTx/>
                <a:uFillTx/>
                <a:latin typeface="ArialMT"/>
                <a:ea typeface="+mn-ea"/>
                <a:cs typeface="+mn-cs"/>
              </a:rPr>
              <a:t>the dignity of the Crown;</a:t>
            </a:r>
            <a:br>
              <a:rPr kumimoji="0" lang="en-US" sz="2600" i="0" u="none" strike="noStrike" kern="1200" cap="none" spc="0" normalizeH="0" noProof="0" dirty="0">
                <a:ln>
                  <a:noFill/>
                </a:ln>
                <a:effectLst/>
                <a:uLnTx/>
                <a:uFillTx/>
                <a:latin typeface="ArialMT"/>
                <a:ea typeface="+mn-ea"/>
                <a:cs typeface="+mn-cs"/>
              </a:rPr>
            </a:br>
            <a:r>
              <a:rPr kumimoji="0" lang="en-US" sz="2600" i="0" u="none" strike="noStrike" kern="1200" cap="none" spc="0" normalizeH="0" noProof="0" dirty="0">
                <a:ln>
                  <a:noFill/>
                </a:ln>
                <a:effectLst/>
                <a:uLnTx/>
                <a:uFillTx/>
                <a:latin typeface="ArialMT"/>
                <a:ea typeface="+mn-ea"/>
                <a:cs typeface="+mn-cs"/>
              </a:rPr>
              <a:t>- supports The King and Members of The Royal Family in the capital, particularly with Royal Visits;</a:t>
            </a:r>
            <a:br>
              <a:rPr kumimoji="0" lang="en-US" sz="2600" i="0" u="none" strike="noStrike" kern="1200" cap="none" spc="0" normalizeH="0" noProof="0" dirty="0">
                <a:ln>
                  <a:noFill/>
                </a:ln>
                <a:effectLst/>
                <a:uLnTx/>
                <a:uFillTx/>
                <a:latin typeface="ArialMT"/>
                <a:ea typeface="+mn-ea"/>
                <a:cs typeface="+mn-cs"/>
              </a:rPr>
            </a:br>
            <a:r>
              <a:rPr lang="en-US" sz="2600" dirty="0">
                <a:latin typeface="ArialMT"/>
                <a:ea typeface="+mn-ea"/>
                <a:cs typeface="+mn-cs"/>
              </a:rPr>
              <a:t>- promotes, validates and presents National Honours and Awards;</a:t>
            </a:r>
            <a:br>
              <a:rPr lang="en-US" sz="2600" dirty="0">
                <a:latin typeface="ArialMT"/>
                <a:ea typeface="+mn-ea"/>
                <a:cs typeface="+mn-cs"/>
              </a:rPr>
            </a:br>
            <a:r>
              <a:rPr lang="en-US" sz="2600" dirty="0">
                <a:latin typeface="ArialMT"/>
                <a:ea typeface="+mn-ea"/>
                <a:cs typeface="+mn-cs"/>
              </a:rPr>
              <a:t>- supports local units of the Armed Forces;</a:t>
            </a:r>
            <a:br>
              <a:rPr lang="en-US" sz="2600" dirty="0">
                <a:latin typeface="ArialMT"/>
                <a:ea typeface="+mn-ea"/>
                <a:cs typeface="+mn-cs"/>
              </a:rPr>
            </a:br>
            <a:r>
              <a:rPr lang="en-US" sz="2600" dirty="0">
                <a:latin typeface="ArialMT"/>
                <a:ea typeface="+mn-ea"/>
                <a:cs typeface="+mn-cs"/>
              </a:rPr>
              <a:t>- and maintains valuable community networks.</a:t>
            </a:r>
            <a:br>
              <a:rPr kumimoji="0" lang="en-US" sz="2600" b="0" i="0" u="none" strike="noStrike" kern="1200" cap="none" spc="0" normalizeH="0" noProof="0" dirty="0">
                <a:ln>
                  <a:noFill/>
                </a:ln>
                <a:effectLst/>
                <a:uLnTx/>
                <a:uFillTx/>
                <a:latin typeface="ArialMT"/>
                <a:ea typeface="+mn-ea"/>
                <a:cs typeface="+mn-cs"/>
              </a:rPr>
            </a:br>
            <a:endParaRPr lang="en-GB" sz="2600" dirty="0"/>
          </a:p>
        </p:txBody>
      </p:sp>
      <p:pic>
        <p:nvPicPr>
          <p:cNvPr id="3" name="Picture 2">
            <a:extLst>
              <a:ext uri="{FF2B5EF4-FFF2-40B4-BE49-F238E27FC236}">
                <a16:creationId xmlns:a16="http://schemas.microsoft.com/office/drawing/2014/main" id="{421041C5-4AAF-1810-FCCE-C88E968257CB}"/>
              </a:ext>
            </a:extLst>
          </p:cNvPr>
          <p:cNvPicPr>
            <a:picLocks noChangeAspect="1"/>
          </p:cNvPicPr>
          <p:nvPr/>
        </p:nvPicPr>
        <p:blipFill>
          <a:blip r:embed="rId3"/>
          <a:stretch>
            <a:fillRect/>
          </a:stretch>
        </p:blipFill>
        <p:spPr>
          <a:xfrm>
            <a:off x="632199" y="1435296"/>
            <a:ext cx="3001757" cy="3987408"/>
          </a:xfrm>
          <a:prstGeom prst="rect">
            <a:avLst/>
          </a:prstGeom>
        </p:spPr>
      </p:pic>
      <p:sp>
        <p:nvSpPr>
          <p:cNvPr id="12" name="TextBox 11">
            <a:extLst>
              <a:ext uri="{FF2B5EF4-FFF2-40B4-BE49-F238E27FC236}">
                <a16:creationId xmlns:a16="http://schemas.microsoft.com/office/drawing/2014/main" id="{75952C18-0B4C-18FA-9DDF-7DED743E62E4}"/>
              </a:ext>
            </a:extLst>
          </p:cNvPr>
          <p:cNvSpPr txBox="1"/>
          <p:nvPr/>
        </p:nvSpPr>
        <p:spPr>
          <a:xfrm>
            <a:off x="875575" y="5538941"/>
            <a:ext cx="2515003" cy="738664"/>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b="0" i="1" u="none" strike="noStrike" kern="1200" cap="none" spc="0" normalizeH="0" baseline="0" noProof="0" dirty="0">
                <a:ln>
                  <a:noFill/>
                </a:ln>
                <a:solidFill>
                  <a:prstClr val="black"/>
                </a:solidFill>
                <a:effectLst/>
                <a:uLnTx/>
                <a:uFillTx/>
                <a:latin typeface="Arial" charset="0"/>
                <a:ea typeface="Arial" charset="0"/>
                <a:cs typeface="Arial" charset="0"/>
              </a:rPr>
              <a:t>Sir Kenneth Olisa OBE</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prstClr val="black"/>
              </a:solidFill>
              <a:effectLst/>
              <a:uLnTx/>
              <a:uFillTx/>
              <a:latin typeface="Arial" charset="0"/>
              <a:ea typeface="Arial" charset="0"/>
              <a:cs typeface="Arial" charset="0"/>
            </a:endParaRPr>
          </a:p>
        </p:txBody>
      </p:sp>
    </p:spTree>
    <p:extLst>
      <p:ext uri="{BB962C8B-B14F-4D97-AF65-F5344CB8AC3E}">
        <p14:creationId xmlns:p14="http://schemas.microsoft.com/office/powerpoint/2010/main" val="19835179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1000"/>
            <a:lum/>
          </a:blip>
          <a:srcRect/>
          <a:stretch>
            <a:fillRect t="-39000" b="-39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229840"/>
            <a:ext cx="7772400" cy="1470025"/>
          </a:xfrm>
          <a:blipFill dpi="0" rotWithShape="1">
            <a:blip r:embed="rId3">
              <a:alphaModFix amt="0"/>
            </a:blip>
            <a:srcRect/>
            <a:tile tx="0" ty="0" sx="100000" sy="100000" flip="none" algn="tl"/>
          </a:blipFill>
        </p:spPr>
        <p:txBody>
          <a:bodyPr>
            <a:normAutofit/>
          </a:bodyPr>
          <a:lstStyle/>
          <a:p>
            <a:r>
              <a:rPr lang="en-US" sz="3200" b="1" dirty="0">
                <a:latin typeface="Copperplate Gothic Light" panose="020E0507020206020404" pitchFamily="34" charset="0"/>
                <a:cs typeface="Arial"/>
              </a:rPr>
              <a:t>The Lieutenancy</a:t>
            </a:r>
          </a:p>
        </p:txBody>
      </p:sp>
      <p:sp>
        <p:nvSpPr>
          <p:cNvPr id="3" name="Subtitle 2"/>
          <p:cNvSpPr>
            <a:spLocks noGrp="1"/>
          </p:cNvSpPr>
          <p:nvPr>
            <p:ph type="subTitle" idx="1"/>
          </p:nvPr>
        </p:nvSpPr>
        <p:spPr>
          <a:xfrm>
            <a:off x="940124" y="1912516"/>
            <a:ext cx="10311752" cy="4464007"/>
          </a:xfrm>
        </p:spPr>
        <p:txBody>
          <a:bodyPr>
            <a:noAutofit/>
          </a:bodyPr>
          <a:lstStyle/>
          <a:p>
            <a:pPr marL="269875" indent="-269875" algn="l">
              <a:lnSpc>
                <a:spcPct val="120000"/>
              </a:lnSpc>
              <a:spcBef>
                <a:spcPts val="0"/>
              </a:spcBef>
              <a:buFont typeface="Arial" panose="020B0604020202020204" pitchFamily="34" charset="0"/>
              <a:buChar char="•"/>
            </a:pPr>
            <a:r>
              <a:rPr lang="en-GB" sz="2600" dirty="0">
                <a:solidFill>
                  <a:schemeClr val="tx1"/>
                </a:solidFill>
                <a:latin typeface="Arial"/>
                <a:cs typeface="Arial"/>
              </a:rPr>
              <a:t>The Lord-Lieutenant’s role is military in origin, dating from the reign of Henry VIII, and was to raise the army and quell local riots.</a:t>
            </a:r>
          </a:p>
          <a:p>
            <a:pPr marL="269875" indent="-269875" algn="l">
              <a:lnSpc>
                <a:spcPct val="120000"/>
              </a:lnSpc>
              <a:spcBef>
                <a:spcPts val="0"/>
              </a:spcBef>
              <a:buFont typeface="Arial" panose="020B0604020202020204" pitchFamily="34" charset="0"/>
              <a:buChar char="•"/>
            </a:pPr>
            <a:r>
              <a:rPr lang="en-GB" sz="2600" dirty="0">
                <a:solidFill>
                  <a:schemeClr val="tx1"/>
                </a:solidFill>
                <a:latin typeface="Arial"/>
                <a:cs typeface="Arial"/>
              </a:rPr>
              <a:t>The role is now defined by the Lieutenancies Act 1997.</a:t>
            </a:r>
          </a:p>
          <a:p>
            <a:pPr marL="269875" indent="-269875" algn="l">
              <a:lnSpc>
                <a:spcPct val="120000"/>
              </a:lnSpc>
              <a:spcBef>
                <a:spcPts val="0"/>
              </a:spcBef>
              <a:buFont typeface="Arial" panose="020B0604020202020204" pitchFamily="34" charset="0"/>
              <a:buChar char="•"/>
            </a:pPr>
            <a:r>
              <a:rPr lang="en-GB" sz="2600" dirty="0">
                <a:solidFill>
                  <a:schemeClr val="tx1"/>
                </a:solidFill>
                <a:latin typeface="Arial"/>
                <a:cs typeface="Arial"/>
              </a:rPr>
              <a:t>There are 99 Lord-Lieutenants, one for each county, across the UK.</a:t>
            </a:r>
          </a:p>
          <a:p>
            <a:pPr marL="269875" indent="-269875" algn="l">
              <a:lnSpc>
                <a:spcPct val="120000"/>
              </a:lnSpc>
              <a:spcBef>
                <a:spcPts val="0"/>
              </a:spcBef>
              <a:buFont typeface="Arial" panose="020B0604020202020204" pitchFamily="34" charset="0"/>
              <a:buChar char="•"/>
            </a:pPr>
            <a:r>
              <a:rPr lang="en-GB" sz="2600" dirty="0">
                <a:solidFill>
                  <a:schemeClr val="tx1"/>
                </a:solidFill>
                <a:latin typeface="Arial"/>
                <a:cs typeface="Arial"/>
              </a:rPr>
              <a:t>Lord-Lieutenants are appointed by The King, on the advice of the Prime Minister, and serve until they are 75 years old.</a:t>
            </a:r>
          </a:p>
        </p:txBody>
      </p:sp>
    </p:spTree>
    <p:extLst>
      <p:ext uri="{BB962C8B-B14F-4D97-AF65-F5344CB8AC3E}">
        <p14:creationId xmlns:p14="http://schemas.microsoft.com/office/powerpoint/2010/main" val="33854009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4000"/>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184299"/>
            <a:ext cx="7772400" cy="1470025"/>
          </a:xfrm>
        </p:spPr>
        <p:txBody>
          <a:bodyPr>
            <a:normAutofit/>
          </a:bodyPr>
          <a:lstStyle/>
          <a:p>
            <a:r>
              <a:rPr lang="en-US" sz="3200" b="1" dirty="0">
                <a:latin typeface="Copperplate Gothic Light" panose="020E0507020206020404" pitchFamily="34" charset="0"/>
                <a:cs typeface="Arial"/>
              </a:rPr>
              <a:t>The Greater London Lieutenancy</a:t>
            </a:r>
          </a:p>
        </p:txBody>
      </p:sp>
      <p:sp>
        <p:nvSpPr>
          <p:cNvPr id="10" name="Subtitle 2">
            <a:extLst>
              <a:ext uri="{FF2B5EF4-FFF2-40B4-BE49-F238E27FC236}">
                <a16:creationId xmlns:a16="http://schemas.microsoft.com/office/drawing/2014/main" id="{A958D408-BE67-B530-95AE-62A9788BD776}"/>
              </a:ext>
            </a:extLst>
          </p:cNvPr>
          <p:cNvSpPr>
            <a:spLocks noGrp="1"/>
          </p:cNvSpPr>
          <p:nvPr>
            <p:ph type="subTitle" idx="1"/>
          </p:nvPr>
        </p:nvSpPr>
        <p:spPr>
          <a:xfrm>
            <a:off x="972021" y="1760649"/>
            <a:ext cx="10247957" cy="5348176"/>
          </a:xfrm>
        </p:spPr>
        <p:txBody>
          <a:bodyPr>
            <a:noAutofit/>
          </a:bodyPr>
          <a:lstStyle/>
          <a:p>
            <a:pPr marL="285750" indent="-285750" algn="l">
              <a:lnSpc>
                <a:spcPct val="120000"/>
              </a:lnSpc>
              <a:spcBef>
                <a:spcPts val="0"/>
              </a:spcBef>
              <a:buFont typeface="Arial"/>
              <a:buChar char="•"/>
            </a:pPr>
            <a:r>
              <a:rPr lang="en-GB" sz="2600" dirty="0">
                <a:solidFill>
                  <a:schemeClr val="tx1"/>
                </a:solidFill>
                <a:latin typeface="Arial"/>
                <a:cs typeface="Arial"/>
              </a:rPr>
              <a:t>The Greater London Lieutenancy was established in 1965. </a:t>
            </a:r>
          </a:p>
          <a:p>
            <a:pPr marL="285750" indent="-285750" algn="l">
              <a:lnSpc>
                <a:spcPct val="120000"/>
              </a:lnSpc>
              <a:spcBef>
                <a:spcPts val="0"/>
              </a:spcBef>
              <a:buFont typeface="Arial"/>
              <a:buChar char="•"/>
            </a:pPr>
            <a:r>
              <a:rPr lang="en-GB" sz="2600" dirty="0">
                <a:solidFill>
                  <a:schemeClr val="tx1"/>
                </a:solidFill>
                <a:latin typeface="Arial"/>
                <a:cs typeface="Arial"/>
              </a:rPr>
              <a:t>The Lieutenancy covers c.607 square miles, which is home to over 9 million people.</a:t>
            </a:r>
          </a:p>
          <a:p>
            <a:pPr marL="269875" indent="-269875" algn="l">
              <a:lnSpc>
                <a:spcPct val="120000"/>
              </a:lnSpc>
              <a:spcBef>
                <a:spcPts val="0"/>
              </a:spcBef>
              <a:buFont typeface="Arial" panose="020B0604020202020204" pitchFamily="34" charset="0"/>
              <a:buChar char="•"/>
            </a:pPr>
            <a:r>
              <a:rPr lang="en-US" sz="2600" dirty="0">
                <a:solidFill>
                  <a:schemeClr val="tx1"/>
                </a:solidFill>
                <a:latin typeface="Arial"/>
                <a:cs typeface="Arial"/>
              </a:rPr>
              <a:t>The Lord-Lieutenant is supported in his duties by his Vice Lord-Lieutenant, Col Jane Davis OBE QVRM TD DL, and 100 or so Deputy Lieutenants (DL), all of whom are volunteers.</a:t>
            </a:r>
          </a:p>
          <a:p>
            <a:pPr marL="269875" indent="-269875" algn="l">
              <a:lnSpc>
                <a:spcPct val="120000"/>
              </a:lnSpc>
              <a:spcBef>
                <a:spcPts val="0"/>
              </a:spcBef>
              <a:buFont typeface="Arial" panose="020B0604020202020204" pitchFamily="34" charset="0"/>
              <a:buChar char="•"/>
            </a:pPr>
            <a:r>
              <a:rPr lang="en-US" sz="2600" dirty="0">
                <a:solidFill>
                  <a:schemeClr val="tx1"/>
                </a:solidFill>
                <a:latin typeface="Arial"/>
                <a:cs typeface="Arial"/>
              </a:rPr>
              <a:t>DLs are appointed by the Lord-Lieutenant and are all distinguished people with a record of public service.</a:t>
            </a:r>
          </a:p>
        </p:txBody>
      </p:sp>
    </p:spTree>
    <p:extLst>
      <p:ext uri="{BB962C8B-B14F-4D97-AF65-F5344CB8AC3E}">
        <p14:creationId xmlns:p14="http://schemas.microsoft.com/office/powerpoint/2010/main" val="21434193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184299"/>
            <a:ext cx="7772400" cy="1470025"/>
          </a:xfrm>
        </p:spPr>
        <p:txBody>
          <a:bodyPr>
            <a:normAutofit/>
          </a:bodyPr>
          <a:lstStyle/>
          <a:p>
            <a:r>
              <a:rPr lang="en-US" sz="3200" b="1" dirty="0">
                <a:latin typeface="Copperplate Gothic Light" panose="020E0507020206020404" pitchFamily="34" charset="0"/>
                <a:cs typeface="Arial"/>
              </a:rPr>
              <a:t>The Greater London Lieutenancy</a:t>
            </a:r>
          </a:p>
        </p:txBody>
      </p:sp>
      <p:sp>
        <p:nvSpPr>
          <p:cNvPr id="10" name="Subtitle 2">
            <a:extLst>
              <a:ext uri="{FF2B5EF4-FFF2-40B4-BE49-F238E27FC236}">
                <a16:creationId xmlns:a16="http://schemas.microsoft.com/office/drawing/2014/main" id="{A958D408-BE67-B530-95AE-62A9788BD776}"/>
              </a:ext>
            </a:extLst>
          </p:cNvPr>
          <p:cNvSpPr>
            <a:spLocks noGrp="1"/>
          </p:cNvSpPr>
          <p:nvPr>
            <p:ph type="subTitle" idx="1"/>
          </p:nvPr>
        </p:nvSpPr>
        <p:spPr>
          <a:xfrm>
            <a:off x="972021" y="1775638"/>
            <a:ext cx="10247957" cy="5348176"/>
          </a:xfrm>
        </p:spPr>
        <p:txBody>
          <a:bodyPr>
            <a:noAutofit/>
          </a:bodyPr>
          <a:lstStyle/>
          <a:p>
            <a:pPr marL="285750" indent="-285750" algn="l">
              <a:lnSpc>
                <a:spcPct val="120000"/>
              </a:lnSpc>
              <a:spcBef>
                <a:spcPts val="0"/>
              </a:spcBef>
              <a:buFont typeface="Arial"/>
              <a:buChar char="•"/>
            </a:pPr>
            <a:r>
              <a:rPr lang="en-US" sz="2600" dirty="0">
                <a:solidFill>
                  <a:schemeClr val="tx1"/>
                </a:solidFill>
                <a:latin typeface="Arial"/>
                <a:cs typeface="Arial"/>
              </a:rPr>
              <a:t>Out of the cadre of DLs, the Lord-Lieutenant has 32 Representative Deputy Lieutenants, one for each of London’s Boroughs, not including The City of London.</a:t>
            </a:r>
          </a:p>
          <a:p>
            <a:pPr marL="285750" indent="-285750" algn="l">
              <a:lnSpc>
                <a:spcPct val="120000"/>
              </a:lnSpc>
              <a:spcBef>
                <a:spcPts val="0"/>
              </a:spcBef>
              <a:buFont typeface="Arial"/>
              <a:buChar char="•"/>
            </a:pPr>
            <a:r>
              <a:rPr lang="en-US" sz="2600" dirty="0">
                <a:solidFill>
                  <a:schemeClr val="tx1"/>
                </a:solidFill>
                <a:latin typeface="Arial"/>
                <a:cs typeface="Arial"/>
              </a:rPr>
              <a:t>The Representative Deputy Lieutenants act as the Lord-Lieutenant’s ‘eyes and ears’ in their Boroughs and are supported by a team of DLs.</a:t>
            </a:r>
            <a:endParaRPr lang="en-GB" sz="2600" dirty="0">
              <a:solidFill>
                <a:schemeClr val="tx1"/>
              </a:solidFill>
              <a:latin typeface="Arial"/>
              <a:cs typeface="Arial"/>
            </a:endParaRPr>
          </a:p>
          <a:p>
            <a:pPr marL="285750" indent="-285750" algn="l">
              <a:lnSpc>
                <a:spcPct val="120000"/>
              </a:lnSpc>
              <a:spcBef>
                <a:spcPts val="0"/>
              </a:spcBef>
              <a:buFont typeface="Arial"/>
              <a:buChar char="•"/>
            </a:pPr>
            <a:r>
              <a:rPr lang="en-GB" sz="2600" dirty="0">
                <a:solidFill>
                  <a:schemeClr val="tx1"/>
                </a:solidFill>
                <a:latin typeface="Arial"/>
                <a:cs typeface="Arial"/>
              </a:rPr>
              <a:t>We are the biggest and busiest Lieutenancy in the country, with c.150 Royal Visits a year.</a:t>
            </a:r>
          </a:p>
          <a:p>
            <a:pPr marL="285750" indent="-285750" algn="l">
              <a:lnSpc>
                <a:spcPct val="120000"/>
              </a:lnSpc>
              <a:spcBef>
                <a:spcPts val="0"/>
              </a:spcBef>
              <a:buFont typeface="Arial"/>
              <a:buChar char="•"/>
            </a:pPr>
            <a:endParaRPr lang="en-GB" sz="2600" b="1" dirty="0">
              <a:solidFill>
                <a:schemeClr val="tx1"/>
              </a:solidFill>
              <a:latin typeface="Arial"/>
              <a:cs typeface="Arial"/>
            </a:endParaRPr>
          </a:p>
          <a:p>
            <a:pPr marL="285750" indent="-285750" algn="l">
              <a:lnSpc>
                <a:spcPct val="120000"/>
              </a:lnSpc>
              <a:spcBef>
                <a:spcPts val="0"/>
              </a:spcBef>
              <a:buFont typeface="Arial"/>
              <a:buChar char="•"/>
            </a:pPr>
            <a:endParaRPr lang="en-US" sz="2600" b="1" dirty="0">
              <a:solidFill>
                <a:schemeClr val="tx1"/>
              </a:solidFill>
              <a:latin typeface="Arial"/>
              <a:cs typeface="Arial"/>
            </a:endParaRPr>
          </a:p>
        </p:txBody>
      </p:sp>
    </p:spTree>
    <p:extLst>
      <p:ext uri="{BB962C8B-B14F-4D97-AF65-F5344CB8AC3E}">
        <p14:creationId xmlns:p14="http://schemas.microsoft.com/office/powerpoint/2010/main" val="40520384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35000"/>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637442" y="-42530"/>
            <a:ext cx="9103242" cy="1470025"/>
          </a:xfrm>
        </p:spPr>
        <p:txBody>
          <a:bodyPr>
            <a:normAutofit/>
          </a:bodyPr>
          <a:lstStyle/>
          <a:p>
            <a:r>
              <a:rPr lang="en-US" sz="3200" b="1" dirty="0">
                <a:latin typeface="Copperplate Gothic Light" panose="020E0507020206020404" pitchFamily="34" charset="0"/>
                <a:cs typeface="Arial"/>
              </a:rPr>
              <a:t>Building bridges for a fairer London</a:t>
            </a:r>
          </a:p>
        </p:txBody>
      </p:sp>
      <p:sp>
        <p:nvSpPr>
          <p:cNvPr id="10" name="Subtitle 2">
            <a:extLst>
              <a:ext uri="{FF2B5EF4-FFF2-40B4-BE49-F238E27FC236}">
                <a16:creationId xmlns:a16="http://schemas.microsoft.com/office/drawing/2014/main" id="{A958D408-BE67-B530-95AE-62A9788BD776}"/>
              </a:ext>
            </a:extLst>
          </p:cNvPr>
          <p:cNvSpPr>
            <a:spLocks noGrp="1"/>
          </p:cNvSpPr>
          <p:nvPr>
            <p:ph type="subTitle" idx="1"/>
          </p:nvPr>
        </p:nvSpPr>
        <p:spPr>
          <a:xfrm>
            <a:off x="1065084" y="1329071"/>
            <a:ext cx="10247957" cy="5348176"/>
          </a:xfrm>
        </p:spPr>
        <p:txBody>
          <a:bodyPr>
            <a:noAutofit/>
          </a:bodyPr>
          <a:lstStyle/>
          <a:p>
            <a:pPr>
              <a:spcBef>
                <a:spcPts val="1000"/>
              </a:spcBef>
            </a:pPr>
            <a:r>
              <a:rPr lang="en-GB" sz="2400" dirty="0">
                <a:solidFill>
                  <a:schemeClr val="tx1"/>
                </a:solidFill>
                <a:effectLst/>
                <a:latin typeface="Arial" panose="020B0604020202020204" pitchFamily="34" charset="0"/>
                <a:ea typeface="MS Gothic" panose="020B0609070205080204" pitchFamily="49" charset="-128"/>
                <a:cs typeface="Times New Roman" panose="02020603050405020304" pitchFamily="18" charset="0"/>
              </a:rPr>
              <a:t>Our mission:</a:t>
            </a:r>
            <a:endParaRPr lang="en-GB" sz="2400" dirty="0">
              <a:solidFill>
                <a:schemeClr val="tx1"/>
              </a:solidFill>
              <a:effectLst/>
              <a:latin typeface="Calibri" panose="020F0502020204030204" pitchFamily="34" charset="0"/>
              <a:ea typeface="MS Gothic" panose="020B0609070205080204" pitchFamily="49" charset="-128"/>
              <a:cs typeface="Times New Roman" panose="02020603050405020304" pitchFamily="18" charset="0"/>
            </a:endParaRPr>
          </a:p>
          <a:p>
            <a:r>
              <a:rPr lang="en-GB" sz="2400" dirty="0">
                <a:solidFill>
                  <a:schemeClr val="tx1"/>
                </a:solidFill>
                <a:effectLst/>
                <a:latin typeface="Arial" panose="020B0604020202020204" pitchFamily="34" charset="0"/>
                <a:ea typeface="MS Mincho" panose="02020609040205080304" pitchFamily="49" charset="-128"/>
                <a:cs typeface="Times New Roman" panose="02020603050405020304" pitchFamily="18" charset="0"/>
              </a:rPr>
              <a:t>We support the Monarch and the Royal Family in Greater London, and in addition, we will be a bridge-builder, connecting individuals, organisations and social networks, to enhance Londoners’ sense of belonging and thus increase social inclusion within the capital.</a:t>
            </a:r>
            <a:endParaRPr lang="en-GB" sz="2400" dirty="0">
              <a:solidFill>
                <a:schemeClr val="tx1"/>
              </a:solidFill>
              <a:effectLst/>
              <a:latin typeface="NHM Ingrid"/>
              <a:ea typeface="MS Mincho" panose="02020609040205080304" pitchFamily="49" charset="-128"/>
              <a:cs typeface="Times New Roman" panose="02020603050405020304" pitchFamily="18" charset="0"/>
            </a:endParaRPr>
          </a:p>
          <a:p>
            <a:pPr>
              <a:spcBef>
                <a:spcPts val="1000"/>
              </a:spcBef>
            </a:pPr>
            <a:r>
              <a:rPr lang="en-GB" sz="2400" dirty="0">
                <a:solidFill>
                  <a:schemeClr val="tx1"/>
                </a:solidFill>
                <a:effectLst/>
                <a:latin typeface="Arial" panose="020B0604020202020204" pitchFamily="34" charset="0"/>
                <a:ea typeface="MS Gothic" panose="020B0609070205080204" pitchFamily="49" charset="-128"/>
                <a:cs typeface="Times New Roman" panose="02020603050405020304" pitchFamily="18" charset="0"/>
              </a:rPr>
              <a:t>Our values:</a:t>
            </a:r>
            <a:endParaRPr lang="en-GB" sz="2400" dirty="0">
              <a:solidFill>
                <a:schemeClr val="tx1"/>
              </a:solidFill>
              <a:effectLst/>
              <a:latin typeface="Calibri" panose="020F0502020204030204" pitchFamily="34" charset="0"/>
              <a:ea typeface="MS Gothic" panose="020B0609070205080204" pitchFamily="49" charset="-128"/>
              <a:cs typeface="Times New Roman" panose="02020603050405020304" pitchFamily="18" charset="0"/>
            </a:endParaRPr>
          </a:p>
          <a:p>
            <a:r>
              <a:rPr lang="en-GB" sz="2400" dirty="0">
                <a:solidFill>
                  <a:schemeClr val="tx1"/>
                </a:solidFill>
                <a:effectLst/>
                <a:latin typeface="Arial" panose="020B0604020202020204" pitchFamily="34" charset="0"/>
                <a:ea typeface="MS Mincho" panose="02020609040205080304" pitchFamily="49" charset="-128"/>
                <a:cs typeface="Times New Roman" panose="02020603050405020304" pitchFamily="18" charset="0"/>
              </a:rPr>
              <a:t>Duty – We serve the Monarch, the Nation and Greater London unselfishly; and</a:t>
            </a:r>
            <a:endParaRPr lang="en-GB" sz="2400" dirty="0">
              <a:solidFill>
                <a:schemeClr val="tx1"/>
              </a:solidFill>
              <a:effectLst/>
              <a:latin typeface="NHM Ingrid"/>
              <a:ea typeface="MS Mincho" panose="02020609040205080304" pitchFamily="49" charset="-128"/>
              <a:cs typeface="Times New Roman" panose="02020603050405020304" pitchFamily="18" charset="0"/>
            </a:endParaRPr>
          </a:p>
          <a:p>
            <a:r>
              <a:rPr lang="en-GB" sz="2400" dirty="0">
                <a:solidFill>
                  <a:schemeClr val="tx1"/>
                </a:solidFill>
                <a:effectLst/>
                <a:latin typeface="Arial" panose="020B0604020202020204" pitchFamily="34" charset="0"/>
                <a:ea typeface="MS Mincho" panose="02020609040205080304" pitchFamily="49" charset="-128"/>
                <a:cs typeface="Times New Roman" panose="02020603050405020304" pitchFamily="18" charset="0"/>
              </a:rPr>
              <a:t>Respect – We are inclusive and accessible to all.</a:t>
            </a:r>
            <a:endParaRPr lang="en-GB" sz="2400" dirty="0">
              <a:solidFill>
                <a:schemeClr val="tx1"/>
              </a:solidFill>
              <a:effectLst/>
              <a:latin typeface="NHM Ingrid"/>
              <a:ea typeface="MS Mincho" panose="02020609040205080304" pitchFamily="49" charset="-128"/>
              <a:cs typeface="Times New Roman" panose="02020603050405020304" pitchFamily="18" charset="0"/>
            </a:endParaRPr>
          </a:p>
          <a:p>
            <a:r>
              <a:rPr lang="en-GB" sz="2400" dirty="0">
                <a:solidFill>
                  <a:schemeClr val="tx1"/>
                </a:solidFill>
                <a:effectLst/>
                <a:latin typeface="Arial" panose="020B0604020202020204" pitchFamily="34" charset="0"/>
                <a:ea typeface="MS Mincho" panose="02020609040205080304" pitchFamily="49" charset="-128"/>
                <a:cs typeface="Times New Roman" panose="02020603050405020304" pitchFamily="18" charset="0"/>
              </a:rPr>
              <a:t> </a:t>
            </a:r>
            <a:endParaRPr lang="en-GB" sz="2400" dirty="0">
              <a:solidFill>
                <a:schemeClr val="tx1"/>
              </a:solidFill>
              <a:effectLst/>
              <a:latin typeface="NHM Ingrid"/>
              <a:ea typeface="MS Mincho" panose="02020609040205080304" pitchFamily="49" charset="-128"/>
              <a:cs typeface="Times New Roman" panose="02020603050405020304" pitchFamily="18" charset="0"/>
            </a:endParaRPr>
          </a:p>
          <a:p>
            <a:r>
              <a:rPr lang="en-GB" sz="2400" dirty="0">
                <a:solidFill>
                  <a:schemeClr val="tx1"/>
                </a:solidFill>
                <a:effectLst/>
                <a:latin typeface="Arial" panose="020B0604020202020204" pitchFamily="34" charset="0"/>
                <a:ea typeface="MS Mincho" panose="02020609040205080304" pitchFamily="49" charset="-128"/>
                <a:cs typeface="Times New Roman" panose="02020603050405020304" pitchFamily="18" charset="0"/>
              </a:rPr>
              <a:t>The Lieutenancy’s mission is delivered by reference to three key dimensions of belonging: Heritage, Occupation and Faith. </a:t>
            </a:r>
            <a:endParaRPr lang="en-US" sz="2400" dirty="0">
              <a:solidFill>
                <a:schemeClr val="tx1"/>
              </a:solidFill>
              <a:latin typeface="Arial"/>
              <a:cs typeface="Arial"/>
            </a:endParaRPr>
          </a:p>
        </p:txBody>
      </p:sp>
      <p:sp>
        <p:nvSpPr>
          <p:cNvPr id="4" name="TextBox 3">
            <a:extLst>
              <a:ext uri="{FF2B5EF4-FFF2-40B4-BE49-F238E27FC236}">
                <a16:creationId xmlns:a16="http://schemas.microsoft.com/office/drawing/2014/main" id="{EA44DC40-3219-706D-53AD-49BA6966FE86}"/>
              </a:ext>
            </a:extLst>
          </p:cNvPr>
          <p:cNvSpPr txBox="1"/>
          <p:nvPr/>
        </p:nvSpPr>
        <p:spPr>
          <a:xfrm>
            <a:off x="3048886" y="3244334"/>
            <a:ext cx="6097772" cy="369332"/>
          </a:xfrm>
          <a:prstGeom prst="rect">
            <a:avLst/>
          </a:prstGeom>
          <a:noFill/>
        </p:spPr>
        <p:txBody>
          <a:bodyPr wrap="square">
            <a:spAutoFit/>
          </a:bodyPr>
          <a:lstStyle/>
          <a:p>
            <a:r>
              <a:rPr lang="en-GB" b="0" dirty="0">
                <a:effectLst/>
              </a:rPr>
              <a:t> </a:t>
            </a:r>
            <a:endParaRPr lang="en-GB" dirty="0"/>
          </a:p>
        </p:txBody>
      </p:sp>
    </p:spTree>
    <p:extLst>
      <p:ext uri="{BB962C8B-B14F-4D97-AF65-F5344CB8AC3E}">
        <p14:creationId xmlns:p14="http://schemas.microsoft.com/office/powerpoint/2010/main" val="109169993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oral">
  <a:themeElements>
    <a:clrScheme name="Coral">
      <a:dk1>
        <a:srgbClr val="6E1273"/>
      </a:dk1>
      <a:lt1>
        <a:srgbClr val="FFFFFF"/>
      </a:lt1>
      <a:dk2>
        <a:srgbClr val="000000"/>
      </a:dk2>
      <a:lt2>
        <a:srgbClr val="BFC7CA"/>
      </a:lt2>
      <a:accent1>
        <a:srgbClr val="1E2D31"/>
      </a:accent1>
      <a:accent2>
        <a:srgbClr val="273C42"/>
      </a:accent2>
      <a:accent3>
        <a:srgbClr val="83D061"/>
      </a:accent3>
      <a:accent4>
        <a:srgbClr val="F6CD4C"/>
      </a:accent4>
      <a:accent5>
        <a:srgbClr val="AF4345"/>
      </a:accent5>
      <a:accent6>
        <a:srgbClr val="F58F8F"/>
      </a:accent6>
      <a:hlink>
        <a:srgbClr val="AF4345"/>
      </a:hlink>
      <a:folHlink>
        <a:srgbClr val="AF434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9E10A4DD5BE6141BB5E02BA959805DD" ma:contentTypeVersion="16" ma:contentTypeDescription="Create a new document." ma:contentTypeScope="" ma:versionID="35f8c8a64ae30f34273c7e7168bc568a">
  <xsd:schema xmlns:xsd="http://www.w3.org/2001/XMLSchema" xmlns:xs="http://www.w3.org/2001/XMLSchema" xmlns:p="http://schemas.microsoft.com/office/2006/metadata/properties" xmlns:ns2="411d253d-ca4d-4085-bfc9-c8587c8baf5b" xmlns:ns3="b61826f4-8a0a-481d-bc50-5ca63709e1cc" targetNamespace="http://schemas.microsoft.com/office/2006/metadata/properties" ma:root="true" ma:fieldsID="92a8ab87c9e9180b49249482d5af96d6" ns2:_="" ns3:_="">
    <xsd:import namespace="411d253d-ca4d-4085-bfc9-c8587c8baf5b"/>
    <xsd:import namespace="b61826f4-8a0a-481d-bc50-5ca63709e1cc"/>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lcf76f155ced4ddcb4097134ff3c332f" minOccurs="0"/>
                <xsd:element ref="ns2: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11d253d-ca4d-4085-bfc9-c8587c8baf5b"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TaxCatchAll" ma:index="23" nillable="true" ma:displayName="Taxonomy Catch All Column" ma:hidden="true" ma:list="{e4b40c09-a2d9-4eff-8012-0339f508a17b}" ma:internalName="TaxCatchAll" ma:showField="CatchAllData" ma:web="411d253d-ca4d-4085-bfc9-c8587c8baf5b">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61826f4-8a0a-481d-bc50-5ca63709e1cc" elementFormDefault="qualified">
    <xsd:import namespace="http://schemas.microsoft.com/office/2006/documentManagement/types"/>
    <xsd:import namespace="http://schemas.microsoft.com/office/infopath/2007/PartnerControls"/>
    <xsd:element name="MediaServiceMetadata" ma:index="10" nillable="true" ma:displayName="MediaServiceMetadata" ma:description="" ma:hidden="true" ma:internalName="MediaServiceMetadata" ma:readOnly="true">
      <xsd:simpleType>
        <xsd:restriction base="dms:Note"/>
      </xsd:simpleType>
    </xsd:element>
    <xsd:element name="MediaServiceFastMetadata" ma:index="11" nillable="true" ma:displayName="MediaServiceFastMetadata" ma:description="" ma:hidden="true" ma:internalName="MediaServiceFastMetadata" ma:readOnly="true">
      <xsd:simpleType>
        <xsd:restriction base="dms:Note"/>
      </xsd:simpleType>
    </xsd:element>
    <xsd:element name="MediaServiceDateTaken" ma:index="12" nillable="true" ma:displayName="MediaServiceDateTaken" ma:description="" ma:hidden="true" ma:internalName="MediaServiceDateTaken" ma:readOnly="true">
      <xsd:simpleType>
        <xsd:restriction base="dms:Text"/>
      </xsd:simpleType>
    </xsd:element>
    <xsd:element name="MediaServiceAutoTags" ma:index="13" nillable="true" ma:displayName="MediaServiceAutoTags" ma:description=""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315ffc6b-49ab-4ff8-9cbf-4ed6418c3c35"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411d253d-ca4d-4085-bfc9-c8587c8baf5b" xsi:nil="true"/>
    <lcf76f155ced4ddcb4097134ff3c332f xmlns="b61826f4-8a0a-481d-bc50-5ca63709e1cc">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B63541A-9EF9-4E83-9700-1AEA2E5672E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11d253d-ca4d-4085-bfc9-c8587c8baf5b"/>
    <ds:schemaRef ds:uri="b61826f4-8a0a-481d-bc50-5ca63709e1c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8F25DE2-19F2-4AA3-AFEB-62176AA25F9F}">
  <ds:schemaRefs>
    <ds:schemaRef ds:uri="http://schemas.microsoft.com/office/2006/metadata/properties"/>
    <ds:schemaRef ds:uri="http://schemas.microsoft.com/office/infopath/2007/PartnerControls"/>
    <ds:schemaRef ds:uri="411d253d-ca4d-4085-bfc9-c8587c8baf5b"/>
    <ds:schemaRef ds:uri="b61826f4-8a0a-481d-bc50-5ca63709e1cc"/>
  </ds:schemaRefs>
</ds:datastoreItem>
</file>

<file path=customXml/itemProps3.xml><?xml version="1.0" encoding="utf-8"?>
<ds:datastoreItem xmlns:ds="http://schemas.openxmlformats.org/officeDocument/2006/customXml" ds:itemID="{D89FD0DF-92A7-4635-9043-1AE46BF82DA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462</TotalTime>
  <Words>1486</Words>
  <Application>Microsoft Office PowerPoint</Application>
  <PresentationFormat>Widescreen</PresentationFormat>
  <Paragraphs>108</Paragraphs>
  <Slides>20</Slides>
  <Notes>10</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20</vt:i4>
      </vt:variant>
    </vt:vector>
  </HeadingPairs>
  <TitlesOfParts>
    <vt:vector size="32" baseType="lpstr">
      <vt:lpstr>Arial</vt:lpstr>
      <vt:lpstr>ArialMT</vt:lpstr>
      <vt:lpstr>Calibri</vt:lpstr>
      <vt:lpstr>Copperplate Gothic Light</vt:lpstr>
      <vt:lpstr>Lato</vt:lpstr>
      <vt:lpstr>NHM Ingrid</vt:lpstr>
      <vt:lpstr>Noto Sans Symbols</vt:lpstr>
      <vt:lpstr>Playfair Display</vt:lpstr>
      <vt:lpstr>Symbol</vt:lpstr>
      <vt:lpstr>Times New Roman</vt:lpstr>
      <vt:lpstr>1_Office Theme</vt:lpstr>
      <vt:lpstr>Coral</vt:lpstr>
      <vt:lpstr>PowerPoint Presentation</vt:lpstr>
      <vt:lpstr>The King’s role as 'Head of State’ of the UK and 14 other countries includes:  - constitutional and representational duties, defined by constitutional convention;  - approving all legislation and public appointments, on the advice of the Prime Minister; - being politically impartial;  - acting as the Fount of Honour for the Honours system; - and is the Head of the Armed Forces, the Judiciary and the Civil Service, as well as being the Supreme Governor of the Church of England.   </vt:lpstr>
      <vt:lpstr>The King’s role as 'Head of Nation’ includes:  - providing a focus for national identity, unity and pride;  - giving a sense of stability and continuity; - recognising success, achievement and excellence;  - and supporting service to others, particularly through public service and the voluntary sector.   </vt:lpstr>
      <vt:lpstr>PowerPoint Presentation</vt:lpstr>
      <vt:lpstr>As The King’s personal representative in Greater London:  - acts as The King’s ‘eyes and ears’; - upholds the dignity of the Crown; - supports The King and Members of The Royal Family in the capital, particularly with Royal Visits; - promotes, validates and presents National Honours and Awards; - supports local units of the Armed Forces; - and maintains valuable community networks. </vt:lpstr>
      <vt:lpstr>The Lieutenancy</vt:lpstr>
      <vt:lpstr>The Greater London Lieutenancy</vt:lpstr>
      <vt:lpstr>The Greater London Lieutenancy</vt:lpstr>
      <vt:lpstr>Building bridges for a fairer London</vt:lpstr>
      <vt:lpstr>The Lieutenancy in Wandsworth</vt:lpstr>
      <vt:lpstr>Recognising the Lord-Lieutenant and his Deputies</vt:lpstr>
      <vt:lpstr>How we can help</vt:lpstr>
      <vt:lpstr>Nominate someone for an Honour</vt:lpstr>
      <vt:lpstr>What is KAVS?</vt:lpstr>
      <vt:lpstr>Benefits for Groups</vt:lpstr>
      <vt:lpstr>Nomination window</vt:lpstr>
      <vt:lpstr>PowerPoint Presentation</vt:lpstr>
      <vt:lpstr>PowerPoint Presentation</vt:lpstr>
      <vt:lpstr>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Greater London Lieutenancy</dc:title>
  <dc:creator>Clerk</dc:creator>
  <cp:lastModifiedBy>Clerk</cp:lastModifiedBy>
  <cp:revision>36</cp:revision>
  <dcterms:created xsi:type="dcterms:W3CDTF">2022-04-05T11:51:46Z</dcterms:created>
  <dcterms:modified xsi:type="dcterms:W3CDTF">2023-06-30T09:51:13Z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0x010100D9E10A4DD5BE6141BB5E02BA959805DD</vt:lpwstr>
  </property>
  <property fmtid="{D5CDD505-2E9C-101B-9397-08002B2CF9AE}" pid="3" name="MediaServiceImageTags">
    <vt:lpwstr/>
  </property>
</Properties>
</file>